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65" r:id="rId10"/>
    <p:sldId id="258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83447-9271-4177-AF90-31F297E1843A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1E20-DDED-4C97-A0D6-747C6A93B1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60A30-2FCC-4E85-BDBB-2009149660CF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68EE7-9419-4F50-A4F5-C7E1F39C39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ED65D-21B2-4467-8BFF-688D20C962FB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D4614-707D-4C31-9F33-BB26F0172A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638B5-22E8-4BF5-BAC6-868F193EECC2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F803A-EEDA-419C-91C5-374BA882CB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1D7C0-308D-48A1-A0C3-5C6230F810C4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7D2BB-E5F8-47C7-98F9-5596DB02B80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C41A1-9EEB-400F-B443-D2015A2B75DD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3301-689A-476D-91AF-3B9A327D22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A291-742B-4F11-81CC-E4FEA4829658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22AC8-9937-4EA5-A932-E099B20814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58C2C-CF41-43C6-94EA-7DC6A3DBED91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3C4E3-34B0-4754-B6F6-B972AD814F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F3DD-1CB9-454A-B89D-B8D6D53E8728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87E5B-9E11-45A2-990A-643996C29A2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83B-A955-4610-A8EA-69511F11E84D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EDF39-E3E3-48B1-8884-B2BC3DF25F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69EC5-1524-4DAC-B464-361A2A9F400D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FB5E0-DC2F-4A7D-8BD6-DD35EE5AA9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D61969-ACAF-45D8-83E7-9A413D653DC1}" type="datetimeFigureOut">
              <a:rPr lang="tr-TR"/>
              <a:pPr>
                <a:defRPr/>
              </a:pPr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846092-DB69-4DD5-B6FA-E9E5C8007B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ctrTitle"/>
          </p:nvPr>
        </p:nvSpPr>
        <p:spPr>
          <a:xfrm>
            <a:off x="3214688" y="2714625"/>
            <a:ext cx="5772150" cy="1470025"/>
          </a:xfrm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Ekran Gösterisi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Arial</vt:lpstr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Kmu</cp:lastModifiedBy>
  <cp:revision>4</cp:revision>
  <dcterms:created xsi:type="dcterms:W3CDTF">2013-12-02T08:39:10Z</dcterms:created>
  <dcterms:modified xsi:type="dcterms:W3CDTF">2017-12-14T06:40:45Z</dcterms:modified>
</cp:coreProperties>
</file>