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44475-5022-458B-A80C-6A00A50649BC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B7E03-35EA-4DE7-BF86-EFED77F364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B7E03-35EA-4DE7-BF86-EFED77F3647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4C1B-F094-4FCD-ADE6-0FD557D16CE3}" type="datetime1">
              <a:rPr lang="tr-TR" smtClean="0"/>
              <a:pPr/>
              <a:t>14.04.2010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KARAMANOĞLU MEHMET BEY ÜNİVERSİTESİTESİ </a:t>
            </a:r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8190-C4DD-495B-81BD-754328A87AC2}" type="datetime1">
              <a:rPr lang="tr-TR" smtClean="0"/>
              <a:pPr/>
              <a:t>14.04.2010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KARAMANOĞLU MEHMET BEY ÜNİVERSİTESİTESİ 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BBED-EDDE-445E-B13C-3F503D0103E5}" type="datetime1">
              <a:rPr lang="tr-TR" smtClean="0"/>
              <a:pPr/>
              <a:t>14.04.2010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KARAMANOĞLU MEHMET BEY ÜNİVERSİTESİTESİ 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DD4C-07DD-4D48-95B6-0104762A644B}" type="datetime1">
              <a:rPr lang="tr-TR" smtClean="0"/>
              <a:pPr/>
              <a:t>14.04.2010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KARAMANOĞLU MEHMET BEY ÜNİVERSİTESİTESİ 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CBCB-BF12-4254-A7AA-31E2A044FBC4}" type="datetime1">
              <a:rPr lang="tr-TR" smtClean="0"/>
              <a:pPr/>
              <a:t>14.04.2010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KARAMANOĞLU MEHMET BEY ÜNİVERSİTESİTESİ 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E839-5486-4B5A-B818-EFA5E35ADF64}" type="datetime1">
              <a:rPr lang="tr-TR" smtClean="0"/>
              <a:pPr/>
              <a:t>14.04.2010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KARAMANOĞLU MEHMET BEY ÜNİVERSİTESİTESİ 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E3046-A3C0-4799-814C-C6EFC9CD0EE4}" type="datetime1">
              <a:rPr lang="tr-TR" smtClean="0"/>
              <a:pPr/>
              <a:t>14.04.2010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KARAMANOĞLU MEHMET BEY ÜNİVERSİTESİTESİ 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3E4-D9F9-46EF-82FC-FD5CC6A94A7F}" type="datetime1">
              <a:rPr lang="tr-TR" smtClean="0"/>
              <a:pPr/>
              <a:t>14.04.2010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KARAMANOĞLU MEHMET BEY ÜNİVERSİTESİTESİ 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B604-4578-46B8-A813-0C32AEC59DB9}" type="datetime1">
              <a:rPr lang="tr-TR" smtClean="0"/>
              <a:pPr/>
              <a:t>14.04.2010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KARAMANOĞLU MEHMET BEY ÜNİVERSİTESİTESİ 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A280-1CEB-487E-8A51-B770A854F745}" type="datetime1">
              <a:rPr lang="tr-TR" smtClean="0"/>
              <a:pPr/>
              <a:t>14.04.2010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KARAMANOĞLU MEHMET BEY ÜNİVERSİTESİTESİ 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5D70C-7677-4A72-B5F8-9DD5669D1D08}" type="datetime1">
              <a:rPr lang="tr-TR" smtClean="0"/>
              <a:pPr/>
              <a:t>14.04.2010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KARAMANOĞLU MEHMET BEY ÜNİVERSİTESİTESİ 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C7213B-B7C7-47C5-879A-A2BBC841AFFB}" type="datetime1">
              <a:rPr lang="tr-TR" smtClean="0"/>
              <a:pPr/>
              <a:t>14.04.2010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tr-TR" smtClean="0"/>
              <a:t>KARAMANOĞLU MEHMET BEY ÜNİVERSİTESİTESİ </a:t>
            </a:r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00034" y="857232"/>
            <a:ext cx="7851648" cy="1828800"/>
          </a:xfrm>
          <a:ln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t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/>
            <a:r>
              <a:rPr lang="tr-TR" sz="60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GOOGLE SERVİSLERİ</a:t>
            </a:r>
            <a:br>
              <a:rPr lang="tr-TR" sz="60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2400" b="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tr-TR" sz="24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Google</a:t>
            </a:r>
            <a:r>
              <a:rPr lang="tr-TR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sadece bir arama motoru değildir”</a:t>
            </a:r>
            <a:endParaRPr lang="en-US" sz="2400" b="0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ln>
            <a:solidFill>
              <a:schemeClr val="bg2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2500" lnSpcReduction="10000"/>
          </a:bodyPr>
          <a:lstStyle/>
          <a:p>
            <a:pPr marL="514350" indent="-514350" algn="l"/>
            <a:r>
              <a:rPr lang="tr-TR" dirty="0" smtClean="0"/>
              <a:t> </a:t>
            </a:r>
          </a:p>
          <a:p>
            <a:pPr marL="514350" indent="-514350" algn="ctr"/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 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BİL.MÜH. SADULLAH AKKUŞ</a:t>
            </a:r>
          </a:p>
          <a:p>
            <a:pPr algn="ctr"/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BİLGİ İŞLEM DAİRE BAŞKANLIĞI</a:t>
            </a:r>
          </a:p>
          <a:p>
            <a:pPr algn="l"/>
            <a:r>
              <a:rPr lang="tr-T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476768" cy="365125"/>
          </a:xfrm>
        </p:spPr>
        <p:txBody>
          <a:bodyPr/>
          <a:lstStyle/>
          <a:p>
            <a:r>
              <a:rPr lang="tr-TR" dirty="0" smtClean="0"/>
              <a:t>KARAMANOĞLU MEHMET BEY ÜNİVERSİTESİTESİ </a:t>
            </a:r>
            <a:endParaRPr lang="tr-T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tr-TR" dirty="0" smtClean="0"/>
              <a:t> </a:t>
            </a:r>
            <a:r>
              <a:rPr lang="tr-TR" dirty="0" err="1" smtClean="0"/>
              <a:t>Google</a:t>
            </a:r>
            <a:r>
              <a:rPr lang="tr-TR" dirty="0" smtClean="0"/>
              <a:t> </a:t>
            </a:r>
            <a:r>
              <a:rPr lang="tr-TR" dirty="0" err="1" smtClean="0"/>
              <a:t>Calendar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www.</a:t>
            </a:r>
            <a:r>
              <a:rPr lang="tr-TR" dirty="0" err="1" smtClean="0"/>
              <a:t>google</a:t>
            </a:r>
            <a:r>
              <a:rPr lang="tr-TR" dirty="0" smtClean="0"/>
              <a:t>.com/</a:t>
            </a:r>
            <a:r>
              <a:rPr lang="tr-TR" dirty="0" err="1" smtClean="0"/>
              <a:t>calendar</a:t>
            </a:r>
            <a:r>
              <a:rPr lang="tr-TR" dirty="0" smtClean="0"/>
              <a:t> adresinden </a:t>
            </a:r>
          </a:p>
          <a:p>
            <a:pPr>
              <a:buNone/>
            </a:pPr>
            <a:r>
              <a:rPr lang="tr-TR" dirty="0" smtClean="0"/>
              <a:t>	ulaşabileceğimiz web tabanlı uygulama </a:t>
            </a:r>
          </a:p>
          <a:p>
            <a:pPr>
              <a:buNone/>
            </a:pPr>
            <a:r>
              <a:rPr lang="tr-TR" dirty="0" smtClean="0"/>
              <a:t>	ile online olarak haftalık, aylık ya  da  </a:t>
            </a:r>
          </a:p>
          <a:p>
            <a:pPr>
              <a:buNone/>
            </a:pPr>
            <a:r>
              <a:rPr lang="tr-TR" dirty="0" smtClean="0"/>
              <a:t>	yıllık  program  oluşturmamız  ve  bu  </a:t>
            </a:r>
          </a:p>
          <a:p>
            <a:pPr>
              <a:buNone/>
            </a:pPr>
            <a:r>
              <a:rPr lang="tr-TR" dirty="0" smtClean="0"/>
              <a:t>	programa  istediğimiz  zaman  erişmemiz  mümkün.  </a:t>
            </a:r>
          </a:p>
          <a:p>
            <a:r>
              <a:rPr lang="tr-TR" dirty="0" smtClean="0"/>
              <a:t>Tek  ihtiyacımız olan bir </a:t>
            </a:r>
            <a:r>
              <a:rPr lang="tr-TR" dirty="0" err="1" smtClean="0"/>
              <a:t>GMail</a:t>
            </a:r>
            <a:r>
              <a:rPr lang="tr-TR" dirty="0" smtClean="0"/>
              <a:t> hesabı.  </a:t>
            </a:r>
          </a:p>
          <a:p>
            <a:r>
              <a:rPr lang="tr-TR" dirty="0" smtClean="0"/>
              <a:t>Hizmetin en güzel yanı ise, hazırlamış olduğumuz etkinlik programının belirli aralıkla, kısa mesaj ve elektronik posta yoluyla bize hatırlatılması. </a:t>
            </a:r>
          </a:p>
          <a:p>
            <a:r>
              <a:rPr lang="tr-TR" dirty="0" smtClean="0"/>
              <a:t>Ücretsiz  olarak  sunuluyor.  </a:t>
            </a:r>
            <a:endParaRPr lang="en-US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191016" cy="365125"/>
          </a:xfrm>
        </p:spPr>
        <p:txBody>
          <a:bodyPr/>
          <a:lstStyle/>
          <a:p>
            <a:r>
              <a:rPr lang="tr-TR" dirty="0" smtClean="0"/>
              <a:t>KARAMANOĞLU MEHMET BEY ÜNİVERSİTESİTESİ 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/>
          </a:p>
        </p:txBody>
      </p:sp>
      <p:pic>
        <p:nvPicPr>
          <p:cNvPr id="8" name="7 Resim" descr="google_calenda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1214422"/>
            <a:ext cx="2490783" cy="228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tr-TR" dirty="0" smtClean="0"/>
              <a:t> </a:t>
            </a:r>
            <a:r>
              <a:rPr lang="tr-TR" dirty="0" err="1" smtClean="0"/>
              <a:t>Google</a:t>
            </a:r>
            <a:r>
              <a:rPr lang="tr-TR" dirty="0" smtClean="0"/>
              <a:t> </a:t>
            </a:r>
            <a:r>
              <a:rPr lang="tr-TR" dirty="0" err="1" smtClean="0"/>
              <a:t>Image</a:t>
            </a:r>
            <a:r>
              <a:rPr lang="tr-TR" dirty="0" smtClean="0"/>
              <a:t>&amp;Video </a:t>
            </a:r>
            <a:r>
              <a:rPr lang="tr-TR" dirty="0" err="1" smtClean="0"/>
              <a:t>Search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Google’ın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arama</a:t>
            </a:r>
            <a:r>
              <a:rPr lang="en-US" dirty="0" smtClean="0"/>
              <a:t> </a:t>
            </a:r>
            <a:r>
              <a:rPr lang="en-US" dirty="0" err="1" smtClean="0"/>
              <a:t>hizmeti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Image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en-US" dirty="0" smtClean="0"/>
              <a:t>Search  </a:t>
            </a:r>
            <a:r>
              <a:rPr lang="en-US" dirty="0" err="1" smtClean="0"/>
              <a:t>ile</a:t>
            </a:r>
            <a:r>
              <a:rPr lang="en-US" dirty="0" smtClean="0"/>
              <a:t>  </a:t>
            </a:r>
            <a:r>
              <a:rPr lang="en-US" dirty="0" err="1" smtClean="0"/>
              <a:t>istediğimiz</a:t>
            </a:r>
            <a:r>
              <a:rPr lang="en-US" dirty="0" smtClean="0"/>
              <a:t>  </a:t>
            </a:r>
            <a:r>
              <a:rPr lang="en-US" dirty="0" err="1" smtClean="0"/>
              <a:t>resimleri</a:t>
            </a:r>
            <a:r>
              <a:rPr lang="en-US" dirty="0" smtClean="0"/>
              <a:t>,  </a:t>
            </a:r>
            <a:r>
              <a:rPr lang="en-US" dirty="0" err="1" smtClean="0"/>
              <a:t>internette</a:t>
            </a:r>
            <a:r>
              <a:rPr lang="en-US" dirty="0" smtClean="0"/>
              <a:t> 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en-US" dirty="0" err="1" smtClean="0"/>
              <a:t>bulabilmemiz</a:t>
            </a:r>
            <a:r>
              <a:rPr lang="en-US" dirty="0" smtClean="0"/>
              <a:t>  </a:t>
            </a:r>
            <a:r>
              <a:rPr lang="en-US" dirty="0" err="1" smtClean="0"/>
              <a:t>artık</a:t>
            </a:r>
            <a:r>
              <a:rPr lang="tr-TR" dirty="0" smtClean="0"/>
              <a:t> </a:t>
            </a:r>
            <a:r>
              <a:rPr lang="en-US" dirty="0" err="1" smtClean="0"/>
              <a:t>çok</a:t>
            </a:r>
            <a:r>
              <a:rPr lang="tr-TR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kolay</a:t>
            </a:r>
            <a:r>
              <a:rPr lang="en-US" dirty="0" smtClean="0"/>
              <a:t>. 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en-US" dirty="0" smtClean="0"/>
              <a:t>http://images.google.com</a:t>
            </a:r>
            <a:r>
              <a:rPr lang="tr-TR" dirty="0" smtClean="0"/>
              <a:t>  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en-US" dirty="0" err="1" smtClean="0"/>
              <a:t>adresinden</a:t>
            </a:r>
            <a:r>
              <a:rPr lang="en-US" dirty="0" smtClean="0"/>
              <a:t>  </a:t>
            </a:r>
            <a:r>
              <a:rPr lang="en-US" dirty="0" err="1" smtClean="0"/>
              <a:t>ulaşılabilecek</a:t>
            </a:r>
            <a:r>
              <a:rPr lang="en-US" dirty="0" smtClean="0"/>
              <a:t>  </a:t>
            </a:r>
            <a:r>
              <a:rPr lang="en-US" dirty="0" err="1" smtClean="0"/>
              <a:t>hizmet</a:t>
            </a:r>
            <a:r>
              <a:rPr lang="en-US" dirty="0" smtClean="0"/>
              <a:t>  </a:t>
            </a:r>
            <a:r>
              <a:rPr lang="en-US" dirty="0" err="1" smtClean="0"/>
              <a:t>sayesinde</a:t>
            </a:r>
            <a:r>
              <a:rPr lang="en-US" dirty="0" smtClean="0"/>
              <a:t>, 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en-US" dirty="0" err="1" smtClean="0"/>
              <a:t>kendimizin</a:t>
            </a:r>
            <a:r>
              <a:rPr lang="en-US" dirty="0" smtClean="0"/>
              <a:t>  de  </a:t>
            </a:r>
            <a:r>
              <a:rPr lang="en-US" dirty="0" err="1" smtClean="0"/>
              <a:t>belirtebileceği</a:t>
            </a:r>
            <a:r>
              <a:rPr lang="en-US" dirty="0" smtClean="0"/>
              <a:t>  </a:t>
            </a:r>
            <a:r>
              <a:rPr lang="en-US" dirty="0" err="1" smtClean="0"/>
              <a:t>boyut</a:t>
            </a:r>
            <a:r>
              <a:rPr lang="en-US" dirty="0" smtClean="0"/>
              <a:t>,  </a:t>
            </a:r>
            <a:r>
              <a:rPr lang="en-US" dirty="0" err="1" smtClean="0"/>
              <a:t>uzantı</a:t>
            </a:r>
            <a:r>
              <a:rPr lang="en-US" dirty="0" smtClean="0"/>
              <a:t> 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en-US" dirty="0" err="1" smtClean="0"/>
              <a:t>ve</a:t>
            </a:r>
            <a:r>
              <a:rPr lang="en-US" dirty="0" smtClean="0"/>
              <a:t>  </a:t>
            </a:r>
            <a:r>
              <a:rPr lang="en-US" dirty="0" err="1" smtClean="0"/>
              <a:t>renklendirme</a:t>
            </a:r>
            <a:r>
              <a:rPr lang="en-US" dirty="0" smtClean="0"/>
              <a:t> </a:t>
            </a:r>
            <a:r>
              <a:rPr lang="tr-TR" dirty="0" smtClean="0"/>
              <a:t> </a:t>
            </a:r>
            <a:r>
              <a:rPr lang="en-US" dirty="0" err="1" smtClean="0"/>
              <a:t>özelliklerine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, internet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resim</a:t>
            </a:r>
            <a:r>
              <a:rPr lang="en-US" dirty="0" smtClean="0"/>
              <a:t> </a:t>
            </a:r>
            <a:r>
              <a:rPr lang="en-US" dirty="0" err="1" smtClean="0"/>
              <a:t>araması</a:t>
            </a:r>
            <a:r>
              <a:rPr lang="en-US" dirty="0" smtClean="0"/>
              <a:t> </a:t>
            </a:r>
            <a:r>
              <a:rPr lang="en-US" dirty="0" err="1" smtClean="0"/>
              <a:t>yapabili</a:t>
            </a:r>
            <a:r>
              <a:rPr lang="tr-TR" dirty="0" err="1" smtClean="0"/>
              <a:t>rsiniz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Google   Video   Search</a:t>
            </a:r>
            <a:r>
              <a:rPr lang="tr-TR" dirty="0" smtClean="0"/>
              <a:t>,</a:t>
            </a:r>
            <a:r>
              <a:rPr lang="en-US" dirty="0" smtClean="0"/>
              <a:t> http://video.google.com  </a:t>
            </a:r>
            <a:r>
              <a:rPr lang="en-US" dirty="0" err="1" smtClean="0"/>
              <a:t>adresine</a:t>
            </a:r>
            <a:r>
              <a:rPr lang="en-US" dirty="0" smtClean="0"/>
              <a:t>  </a:t>
            </a:r>
            <a:r>
              <a:rPr lang="en-US" dirty="0" err="1" smtClean="0"/>
              <a:t>girerek</a:t>
            </a:r>
            <a:r>
              <a:rPr lang="en-US" dirty="0" smtClean="0"/>
              <a:t>  </a:t>
            </a:r>
            <a:r>
              <a:rPr lang="en-US" dirty="0" err="1" smtClean="0"/>
              <a:t>kullanmaya</a:t>
            </a:r>
            <a:r>
              <a:rPr lang="en-US" dirty="0" smtClean="0"/>
              <a:t>  </a:t>
            </a:r>
            <a:r>
              <a:rPr lang="en-US" dirty="0" err="1" smtClean="0"/>
              <a:t>başlayacağımız</a:t>
            </a:r>
            <a:r>
              <a:rPr lang="en-US" dirty="0" smtClean="0"/>
              <a:t>  </a:t>
            </a:r>
            <a:r>
              <a:rPr lang="en-US" dirty="0" err="1" smtClean="0"/>
              <a:t>bu</a:t>
            </a:r>
            <a:r>
              <a:rPr lang="en-US" dirty="0" smtClean="0"/>
              <a:t>  web  </a:t>
            </a:r>
            <a:r>
              <a:rPr lang="en-US" dirty="0" err="1" smtClean="0"/>
              <a:t>tabanlı</a:t>
            </a:r>
            <a:r>
              <a:rPr lang="en-US" dirty="0" smtClean="0"/>
              <a:t>  </a:t>
            </a:r>
            <a:r>
              <a:rPr lang="en-US" dirty="0" err="1" smtClean="0"/>
              <a:t>arama</a:t>
            </a:r>
            <a:r>
              <a:rPr lang="en-US" dirty="0" smtClean="0"/>
              <a:t>  </a:t>
            </a:r>
            <a:r>
              <a:rPr lang="en-US" dirty="0" err="1" smtClean="0"/>
              <a:t>hizmeti</a:t>
            </a:r>
            <a:r>
              <a:rPr lang="en-US" dirty="0" smtClean="0"/>
              <a:t> 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kaçırdığımız</a:t>
            </a:r>
            <a:r>
              <a:rPr lang="en-US" dirty="0" smtClean="0"/>
              <a:t> </a:t>
            </a:r>
            <a:r>
              <a:rPr lang="en-US" dirty="0" err="1" smtClean="0"/>
              <a:t>dizilere</a:t>
            </a:r>
            <a:r>
              <a:rPr lang="en-US" dirty="0" smtClean="0"/>
              <a:t>, </a:t>
            </a:r>
            <a:r>
              <a:rPr lang="en-US" dirty="0" err="1" smtClean="0"/>
              <a:t>tekrar</a:t>
            </a:r>
            <a:r>
              <a:rPr lang="en-US" dirty="0" smtClean="0"/>
              <a:t> </a:t>
            </a:r>
            <a:r>
              <a:rPr lang="en-US" dirty="0" err="1" smtClean="0"/>
              <a:t>izlemek</a:t>
            </a:r>
            <a:r>
              <a:rPr lang="en-US" dirty="0" smtClean="0"/>
              <a:t> </a:t>
            </a:r>
            <a:r>
              <a:rPr lang="en-US" dirty="0" err="1" smtClean="0"/>
              <a:t>istediğimiz</a:t>
            </a:r>
            <a:r>
              <a:rPr lang="en-US" dirty="0" smtClean="0"/>
              <a:t> </a:t>
            </a:r>
            <a:r>
              <a:rPr lang="en-US" dirty="0" err="1" smtClean="0"/>
              <a:t>filmlere</a:t>
            </a:r>
            <a:r>
              <a:rPr lang="en-US" dirty="0" smtClean="0"/>
              <a:t>, </a:t>
            </a:r>
            <a:r>
              <a:rPr lang="en-US" dirty="0" err="1" smtClean="0"/>
              <a:t>televizyon</a:t>
            </a:r>
            <a:r>
              <a:rPr lang="en-US" dirty="0" smtClean="0"/>
              <a:t> </a:t>
            </a:r>
            <a:r>
              <a:rPr lang="en-US" dirty="0" err="1" smtClean="0"/>
              <a:t>programlarına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ilgi</a:t>
            </a:r>
            <a:r>
              <a:rPr lang="en-US" dirty="0" smtClean="0"/>
              <a:t> </a:t>
            </a:r>
            <a:r>
              <a:rPr lang="en-US" dirty="0" err="1" smtClean="0"/>
              <a:t>çekici</a:t>
            </a:r>
            <a:r>
              <a:rPr lang="en-US" dirty="0" smtClean="0"/>
              <a:t> </a:t>
            </a:r>
            <a:r>
              <a:rPr lang="en-US" dirty="0" err="1" smtClean="0"/>
              <a:t>reklamlara</a:t>
            </a:r>
            <a:r>
              <a:rPr lang="tr-TR" dirty="0" smtClean="0"/>
              <a:t> </a:t>
            </a:r>
            <a:r>
              <a:rPr lang="en-US" dirty="0" err="1" smtClean="0"/>
              <a:t>ulaşmamız</a:t>
            </a:r>
            <a:r>
              <a:rPr lang="en-US" dirty="0" smtClean="0"/>
              <a:t> </a:t>
            </a:r>
            <a:r>
              <a:rPr lang="en-US" dirty="0" err="1" smtClean="0"/>
              <a:t>mümkün</a:t>
            </a:r>
            <a:r>
              <a:rPr lang="en-US" dirty="0" smtClean="0"/>
              <a:t>.  </a:t>
            </a:r>
            <a:endParaRPr lang="tr-TR" dirty="0" smtClean="0"/>
          </a:p>
          <a:p>
            <a:r>
              <a:rPr lang="en-US" dirty="0" err="1" smtClean="0"/>
              <a:t>Google’ın</a:t>
            </a:r>
            <a:r>
              <a:rPr lang="en-US" dirty="0" smtClean="0"/>
              <a:t>, </a:t>
            </a:r>
            <a:r>
              <a:rPr lang="en-US" dirty="0" err="1" smtClean="0"/>
              <a:t>Youtube’u</a:t>
            </a:r>
            <a:r>
              <a:rPr lang="en-US" dirty="0" smtClean="0"/>
              <a:t> </a:t>
            </a:r>
            <a:r>
              <a:rPr lang="en-US" dirty="0" err="1" smtClean="0"/>
              <a:t>satın</a:t>
            </a:r>
            <a:r>
              <a:rPr lang="en-US" dirty="0" smtClean="0"/>
              <a:t> </a:t>
            </a:r>
            <a:r>
              <a:rPr lang="en-US" dirty="0" err="1" smtClean="0"/>
              <a:t>almasından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, </a:t>
            </a:r>
            <a:r>
              <a:rPr lang="en-US" dirty="0" err="1" smtClean="0"/>
              <a:t>eski</a:t>
            </a:r>
            <a:r>
              <a:rPr lang="en-US" dirty="0" smtClean="0"/>
              <a:t>  </a:t>
            </a:r>
            <a:r>
              <a:rPr lang="en-US" dirty="0" err="1" smtClean="0"/>
              <a:t>popülerliğini</a:t>
            </a:r>
            <a:r>
              <a:rPr lang="en-US" dirty="0" smtClean="0"/>
              <a:t>  </a:t>
            </a:r>
            <a:r>
              <a:rPr lang="tr-TR" dirty="0" smtClean="0"/>
              <a:t>biraz </a:t>
            </a:r>
            <a:r>
              <a:rPr lang="en-US" dirty="0" err="1" smtClean="0"/>
              <a:t>kaybe</a:t>
            </a:r>
            <a:r>
              <a:rPr lang="tr-TR" dirty="0" err="1" smtClean="0"/>
              <a:t>dmesine</a:t>
            </a:r>
            <a:r>
              <a:rPr lang="tr-TR" dirty="0" smtClean="0"/>
              <a:t> rağmen halen kullanımda…</a:t>
            </a:r>
            <a:endParaRPr lang="en-US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405330" cy="365125"/>
          </a:xfrm>
        </p:spPr>
        <p:txBody>
          <a:bodyPr/>
          <a:lstStyle/>
          <a:p>
            <a:r>
              <a:rPr lang="tr-TR" dirty="0" smtClean="0"/>
              <a:t>KARAMANOĞLU MEHMET BEY ÜNİVERSİTESİTESİ 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/>
          </a:p>
        </p:txBody>
      </p:sp>
      <p:pic>
        <p:nvPicPr>
          <p:cNvPr id="6" name="5 Resim" descr="video_logo_l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1785926"/>
            <a:ext cx="2628900" cy="928694"/>
          </a:xfrm>
          <a:prstGeom prst="rect">
            <a:avLst/>
          </a:prstGeom>
        </p:spPr>
      </p:pic>
      <p:pic>
        <p:nvPicPr>
          <p:cNvPr id="7" name="6 Resim" descr="images_logo_lg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2714620"/>
            <a:ext cx="2628900" cy="1047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tr-TR" dirty="0" smtClean="0"/>
              <a:t> </a:t>
            </a:r>
            <a:r>
              <a:rPr lang="tr-TR" dirty="0" err="1" smtClean="0"/>
              <a:t>Google</a:t>
            </a:r>
            <a:r>
              <a:rPr lang="tr-TR" dirty="0" smtClean="0"/>
              <a:t> </a:t>
            </a:r>
            <a:r>
              <a:rPr lang="tr-TR" dirty="0" err="1" smtClean="0"/>
              <a:t>Desktop</a:t>
            </a:r>
            <a:r>
              <a:rPr lang="tr-TR" dirty="0" smtClean="0"/>
              <a:t> </a:t>
            </a:r>
            <a:r>
              <a:rPr lang="tr-TR" dirty="0" err="1" smtClean="0"/>
              <a:t>Search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Google  Desktop  Search  </a:t>
            </a:r>
            <a:r>
              <a:rPr lang="en-US" dirty="0" err="1" smtClean="0"/>
              <a:t>ile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en-US" dirty="0" err="1" smtClean="0"/>
              <a:t>bilgisayarımızda</a:t>
            </a:r>
            <a:r>
              <a:rPr lang="en-US" dirty="0" smtClean="0"/>
              <a:t>  </a:t>
            </a:r>
            <a:r>
              <a:rPr lang="en-US" dirty="0" err="1" smtClean="0"/>
              <a:t>arama</a:t>
            </a:r>
            <a:r>
              <a:rPr lang="en-US" dirty="0" smtClean="0"/>
              <a:t>  </a:t>
            </a:r>
            <a:r>
              <a:rPr lang="en-US" dirty="0" err="1" smtClean="0"/>
              <a:t>yapmak</a:t>
            </a:r>
            <a:r>
              <a:rPr lang="en-US" dirty="0" smtClean="0"/>
              <a:t>,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en-US" dirty="0" smtClean="0"/>
              <a:t>RSS  </a:t>
            </a:r>
            <a:r>
              <a:rPr lang="en-US" dirty="0" err="1" smtClean="0"/>
              <a:t>teknolojisi</a:t>
            </a:r>
            <a:r>
              <a:rPr lang="en-US" dirty="0" smtClean="0"/>
              <a:t>  </a:t>
            </a:r>
            <a:r>
              <a:rPr lang="en-US" dirty="0" err="1" smtClean="0"/>
              <a:t>ile</a:t>
            </a:r>
            <a:r>
              <a:rPr lang="en-US" dirty="0" smtClean="0"/>
              <a:t>  </a:t>
            </a:r>
            <a:r>
              <a:rPr lang="en-US" dirty="0" err="1" smtClean="0"/>
              <a:t>haber</a:t>
            </a:r>
            <a:r>
              <a:rPr lang="en-US" dirty="0" smtClean="0"/>
              <a:t>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en-US" dirty="0" err="1" smtClean="0"/>
              <a:t>sitelerinden</a:t>
            </a:r>
            <a:r>
              <a:rPr lang="en-US" dirty="0" smtClean="0"/>
              <a:t>  online  </a:t>
            </a:r>
            <a:r>
              <a:rPr lang="en-US" dirty="0" err="1" smtClean="0"/>
              <a:t>haber</a:t>
            </a:r>
            <a:r>
              <a:rPr lang="en-US" dirty="0" smtClean="0"/>
              <a:t> 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en-US" dirty="0" err="1" smtClean="0"/>
              <a:t>bilgilerini</a:t>
            </a:r>
            <a:r>
              <a:rPr lang="en-US" dirty="0" smtClean="0"/>
              <a:t>  </a:t>
            </a:r>
            <a:r>
              <a:rPr lang="en-US" dirty="0" err="1" smtClean="0"/>
              <a:t>almak</a:t>
            </a:r>
            <a:r>
              <a:rPr lang="en-US" dirty="0" smtClean="0"/>
              <a:t>, </a:t>
            </a:r>
            <a:r>
              <a:rPr lang="en-US" dirty="0" err="1" smtClean="0"/>
              <a:t>masaüstümüze</a:t>
            </a:r>
            <a:r>
              <a:rPr lang="en-US" dirty="0" smtClean="0"/>
              <a:t>  </a:t>
            </a:r>
            <a:r>
              <a:rPr lang="en-US" dirty="0" err="1" smtClean="0"/>
              <a:t>ufak</a:t>
            </a:r>
            <a:r>
              <a:rPr lang="en-US" dirty="0" smtClean="0"/>
              <a:t>  </a:t>
            </a:r>
            <a:r>
              <a:rPr lang="en-US" dirty="0" err="1" smtClean="0"/>
              <a:t>notlar</a:t>
            </a:r>
            <a:r>
              <a:rPr lang="en-US" dirty="0" smtClean="0"/>
              <a:t>  </a:t>
            </a:r>
            <a:r>
              <a:rPr lang="en-US" dirty="0" err="1" smtClean="0"/>
              <a:t>koymak</a:t>
            </a:r>
            <a:r>
              <a:rPr lang="en-US" dirty="0" smtClean="0"/>
              <a:t>  </a:t>
            </a:r>
            <a:r>
              <a:rPr lang="en-US" dirty="0" err="1" smtClean="0"/>
              <a:t>mümkün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Google  Desktop  Search  </a:t>
            </a:r>
            <a:r>
              <a:rPr lang="en-US" dirty="0" err="1" smtClean="0"/>
              <a:t>ile</a:t>
            </a:r>
            <a:r>
              <a:rPr lang="en-US" dirty="0" smtClean="0"/>
              <a:t>  </a:t>
            </a:r>
            <a:r>
              <a:rPr lang="en-US" dirty="0" err="1" smtClean="0"/>
              <a:t>bilgisayarımızın</a:t>
            </a:r>
            <a:r>
              <a:rPr lang="tr-TR" dirty="0" smtClean="0"/>
              <a:t> </a:t>
            </a:r>
            <a:r>
              <a:rPr lang="en-US" dirty="0" err="1" smtClean="0"/>
              <a:t>verilerinin</a:t>
            </a:r>
            <a:r>
              <a:rPr lang="en-US" dirty="0" smtClean="0"/>
              <a:t> </a:t>
            </a:r>
            <a:r>
              <a:rPr lang="en-US" dirty="0" err="1" smtClean="0"/>
              <a:t>indekslenmesini</a:t>
            </a:r>
            <a:r>
              <a:rPr lang="en-US" dirty="0" smtClean="0"/>
              <a:t> </a:t>
            </a:r>
            <a:r>
              <a:rPr lang="en-US" dirty="0" err="1" smtClean="0"/>
              <a:t>bekledikten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artık</a:t>
            </a:r>
            <a:r>
              <a:rPr lang="en-US" dirty="0" smtClean="0"/>
              <a:t> </a:t>
            </a:r>
            <a:r>
              <a:rPr lang="en-US" dirty="0" err="1" smtClean="0"/>
              <a:t>bilgisayarımızdaki</a:t>
            </a:r>
            <a:r>
              <a:rPr lang="en-US" dirty="0" smtClean="0"/>
              <a:t> </a:t>
            </a:r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verilerimize</a:t>
            </a:r>
            <a:r>
              <a:rPr lang="en-US" dirty="0" smtClean="0"/>
              <a:t> </a:t>
            </a:r>
            <a:r>
              <a:rPr lang="en-US" dirty="0" err="1" smtClean="0"/>
              <a:t>ulaşmak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kolay</a:t>
            </a:r>
            <a:r>
              <a:rPr lang="en-US" dirty="0" smtClean="0"/>
              <a:t> hale  </a:t>
            </a:r>
            <a:r>
              <a:rPr lang="en-US" dirty="0" err="1" smtClean="0"/>
              <a:t>geliyor</a:t>
            </a:r>
            <a:r>
              <a:rPr lang="en-US" dirty="0" smtClean="0"/>
              <a:t>.  </a:t>
            </a:r>
            <a:r>
              <a:rPr lang="en-US" dirty="0" err="1" smtClean="0"/>
              <a:t>Tek</a:t>
            </a:r>
            <a:r>
              <a:rPr lang="en-US" dirty="0" smtClean="0"/>
              <a:t>  </a:t>
            </a:r>
            <a:r>
              <a:rPr lang="en-US" dirty="0" err="1" smtClean="0"/>
              <a:t>yapmamız</a:t>
            </a:r>
            <a:r>
              <a:rPr lang="en-US" dirty="0" smtClean="0"/>
              <a:t>  </a:t>
            </a:r>
            <a:r>
              <a:rPr lang="en-US" dirty="0" err="1" smtClean="0"/>
              <a:t>gereken</a:t>
            </a:r>
            <a:r>
              <a:rPr lang="en-US" dirty="0" smtClean="0"/>
              <a:t>  </a:t>
            </a:r>
            <a:r>
              <a:rPr lang="en-US" dirty="0" err="1" smtClean="0"/>
              <a:t>arama</a:t>
            </a:r>
            <a:r>
              <a:rPr lang="en-US" dirty="0" smtClean="0"/>
              <a:t>  </a:t>
            </a:r>
            <a:r>
              <a:rPr lang="en-US" dirty="0" err="1" smtClean="0"/>
              <a:t>alanına</a:t>
            </a:r>
            <a:r>
              <a:rPr lang="en-US" dirty="0" smtClean="0"/>
              <a:t>  </a:t>
            </a:r>
            <a:r>
              <a:rPr lang="en-US" dirty="0" err="1" smtClean="0"/>
              <a:t>arama</a:t>
            </a:r>
            <a:r>
              <a:rPr lang="en-US" dirty="0" smtClean="0"/>
              <a:t>  </a:t>
            </a:r>
            <a:r>
              <a:rPr lang="en-US" dirty="0" err="1" smtClean="0"/>
              <a:t>yapmak</a:t>
            </a:r>
            <a:r>
              <a:rPr lang="en-US" dirty="0" smtClean="0"/>
              <a:t>  </a:t>
            </a:r>
            <a:r>
              <a:rPr lang="en-US" dirty="0" err="1" smtClean="0"/>
              <a:t>istediğimiz</a:t>
            </a:r>
            <a:r>
              <a:rPr lang="en-US" dirty="0" smtClean="0"/>
              <a:t>  </a:t>
            </a:r>
            <a:r>
              <a:rPr lang="en-US" dirty="0" err="1" smtClean="0"/>
              <a:t>veriyi</a:t>
            </a:r>
            <a:r>
              <a:rPr lang="en-US" dirty="0" smtClean="0"/>
              <a:t>  </a:t>
            </a:r>
            <a:r>
              <a:rPr lang="en-US" dirty="0" err="1" smtClean="0"/>
              <a:t>girmek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tr-TR" dirty="0" smtClean="0"/>
              <a:t>Ü</a:t>
            </a:r>
            <a:r>
              <a:rPr lang="en-US" dirty="0" err="1" smtClean="0"/>
              <a:t>cretsiz</a:t>
            </a:r>
            <a:r>
              <a:rPr lang="en-US" dirty="0" smtClean="0"/>
              <a:t>  </a:t>
            </a:r>
            <a:r>
              <a:rPr lang="en-US" dirty="0" err="1" smtClean="0"/>
              <a:t>olarak</a:t>
            </a:r>
            <a:r>
              <a:rPr lang="en-US" dirty="0" smtClean="0"/>
              <a:t>  </a:t>
            </a:r>
            <a:r>
              <a:rPr lang="en-US" dirty="0" err="1" smtClean="0"/>
              <a:t>dağıtılan</a:t>
            </a:r>
            <a:r>
              <a:rPr lang="en-US" dirty="0" smtClean="0"/>
              <a:t>  </a:t>
            </a:r>
            <a:r>
              <a:rPr lang="en-US" dirty="0" err="1" smtClean="0"/>
              <a:t>programın</a:t>
            </a:r>
            <a:r>
              <a:rPr lang="en-US" dirty="0" smtClean="0"/>
              <a:t>  </a:t>
            </a:r>
            <a:r>
              <a:rPr lang="en-US" dirty="0" err="1" smtClean="0"/>
              <a:t>Türkçe</a:t>
            </a:r>
            <a:r>
              <a:rPr lang="en-US" dirty="0" smtClean="0"/>
              <a:t> </a:t>
            </a:r>
            <a:r>
              <a:rPr lang="tr-TR" dirty="0" smtClean="0"/>
              <a:t> </a:t>
            </a:r>
            <a:r>
              <a:rPr lang="en-US" dirty="0" err="1" smtClean="0"/>
              <a:t>desteği</a:t>
            </a:r>
            <a:r>
              <a:rPr lang="en-US" dirty="0" smtClean="0"/>
              <a:t> de </a:t>
            </a:r>
            <a:r>
              <a:rPr lang="en-US" dirty="0" err="1" smtClean="0"/>
              <a:t>mevcut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191016" cy="365125"/>
          </a:xfrm>
        </p:spPr>
        <p:txBody>
          <a:bodyPr/>
          <a:lstStyle/>
          <a:p>
            <a:r>
              <a:rPr lang="tr-TR" dirty="0" smtClean="0"/>
              <a:t>KARAMANOĞLU MEHMET BEY ÜNİVERSİTESİTESİ 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/>
          </a:p>
        </p:txBody>
      </p:sp>
      <p:pic>
        <p:nvPicPr>
          <p:cNvPr id="7" name="6 Resim" descr="desktop_search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1857364"/>
            <a:ext cx="2986090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tr-TR" dirty="0" smtClean="0"/>
              <a:t> </a:t>
            </a:r>
            <a:r>
              <a:rPr lang="tr-TR" dirty="0" err="1" smtClean="0"/>
              <a:t>Picasa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err="1" smtClean="0"/>
              <a:t>Daha</a:t>
            </a:r>
            <a:r>
              <a:rPr lang="en-US" sz="2000" dirty="0" smtClean="0"/>
              <a:t>  </a:t>
            </a:r>
            <a:r>
              <a:rPr lang="en-US" sz="2000" dirty="0" err="1" smtClean="0"/>
              <a:t>önceleri</a:t>
            </a:r>
            <a:r>
              <a:rPr lang="en-US" sz="2000" dirty="0" smtClean="0"/>
              <a:t>  </a:t>
            </a:r>
            <a:r>
              <a:rPr lang="tr-TR" sz="2000" dirty="0" smtClean="0"/>
              <a:t>$</a:t>
            </a:r>
            <a:r>
              <a:rPr lang="en-US" sz="2000" dirty="0" smtClean="0"/>
              <a:t>30</a:t>
            </a:r>
            <a:r>
              <a:rPr lang="tr-TR" sz="2000" dirty="0" smtClean="0"/>
              <a:t> </a:t>
            </a:r>
            <a:r>
              <a:rPr lang="en-US" sz="2000" dirty="0" err="1" smtClean="0"/>
              <a:t>gibi</a:t>
            </a:r>
            <a:r>
              <a:rPr lang="en-US" sz="2000" dirty="0" smtClean="0"/>
              <a:t>  </a:t>
            </a:r>
            <a:r>
              <a:rPr lang="en-US" sz="2000" dirty="0" err="1" smtClean="0"/>
              <a:t>bir</a:t>
            </a:r>
            <a:r>
              <a:rPr lang="en-US" sz="2000" dirty="0" smtClean="0"/>
              <a:t>  </a:t>
            </a:r>
            <a:r>
              <a:rPr lang="en-US" sz="2000" dirty="0" err="1" smtClean="0"/>
              <a:t>ücret</a:t>
            </a:r>
            <a:r>
              <a:rPr lang="en-US" sz="2000" dirty="0" smtClean="0"/>
              <a:t>  </a:t>
            </a:r>
            <a:r>
              <a:rPr lang="en-US" sz="2000" dirty="0" err="1" smtClean="0"/>
              <a:t>ile</a:t>
            </a:r>
            <a:r>
              <a:rPr lang="en-US" sz="2000" dirty="0" smtClean="0"/>
              <a:t>  </a:t>
            </a:r>
            <a:endParaRPr lang="tr-TR" sz="2000" dirty="0" smtClean="0"/>
          </a:p>
          <a:p>
            <a:pPr>
              <a:buNone/>
            </a:pPr>
            <a:r>
              <a:rPr lang="tr-TR" sz="2000" dirty="0" smtClean="0"/>
              <a:t>	</a:t>
            </a:r>
            <a:r>
              <a:rPr lang="en-US" sz="2000" dirty="0" err="1" smtClean="0"/>
              <a:t>satışa</a:t>
            </a:r>
            <a:r>
              <a:rPr lang="en-US" sz="2000" dirty="0" smtClean="0"/>
              <a:t>  </a:t>
            </a:r>
            <a:r>
              <a:rPr lang="en-US" sz="2000" dirty="0" err="1" smtClean="0"/>
              <a:t>sunulurken</a:t>
            </a:r>
            <a:r>
              <a:rPr lang="en-US" sz="2000" dirty="0" smtClean="0"/>
              <a:t>,  </a:t>
            </a:r>
            <a:r>
              <a:rPr lang="en-US" sz="2000" dirty="0" err="1" smtClean="0"/>
              <a:t>Google’ın</a:t>
            </a:r>
            <a:r>
              <a:rPr lang="en-US" sz="2000" dirty="0" smtClean="0"/>
              <a:t>  </a:t>
            </a:r>
            <a:r>
              <a:rPr lang="en-US" sz="2000" dirty="0" err="1" smtClean="0"/>
              <a:t>satın</a:t>
            </a:r>
            <a:r>
              <a:rPr lang="en-US" sz="2000" dirty="0" smtClean="0"/>
              <a:t>  </a:t>
            </a:r>
            <a:endParaRPr lang="tr-TR" sz="2000" dirty="0" smtClean="0"/>
          </a:p>
          <a:p>
            <a:pPr>
              <a:buNone/>
            </a:pPr>
            <a:r>
              <a:rPr lang="tr-TR" sz="2000" dirty="0" smtClean="0"/>
              <a:t>	</a:t>
            </a:r>
            <a:r>
              <a:rPr lang="en-US" sz="2000" dirty="0" err="1" smtClean="0"/>
              <a:t>alması</a:t>
            </a:r>
            <a:r>
              <a:rPr lang="en-US" sz="2000" dirty="0" smtClean="0"/>
              <a:t>  </a:t>
            </a:r>
            <a:r>
              <a:rPr lang="en-US" sz="2000" dirty="0" err="1" smtClean="0"/>
              <a:t>ile</a:t>
            </a:r>
            <a:r>
              <a:rPr lang="en-US" sz="2000" dirty="0" smtClean="0"/>
              <a:t>  </a:t>
            </a:r>
            <a:r>
              <a:rPr lang="en-US" sz="2000" dirty="0" err="1" smtClean="0"/>
              <a:t>ücretsiz</a:t>
            </a:r>
            <a:r>
              <a:rPr lang="tr-TR" sz="2000" dirty="0" smtClean="0"/>
              <a:t> </a:t>
            </a:r>
            <a:r>
              <a:rPr lang="en-US" sz="2000" dirty="0" err="1" smtClean="0"/>
              <a:t>dağıtılmaya</a:t>
            </a:r>
            <a:r>
              <a:rPr lang="en-US" sz="2000" dirty="0" smtClean="0"/>
              <a:t>  </a:t>
            </a:r>
            <a:r>
              <a:rPr lang="en-US" sz="2000" dirty="0" err="1" smtClean="0"/>
              <a:t>başlayan</a:t>
            </a:r>
            <a:r>
              <a:rPr lang="en-US" sz="2000" dirty="0" smtClean="0"/>
              <a:t>  Picasa  </a:t>
            </a:r>
            <a:r>
              <a:rPr lang="en-US" sz="2000" dirty="0" err="1" smtClean="0"/>
              <a:t>ile</a:t>
            </a:r>
            <a:r>
              <a:rPr lang="en-US" sz="2000" dirty="0" smtClean="0"/>
              <a:t>  </a:t>
            </a:r>
            <a:r>
              <a:rPr lang="en-US" sz="2000" dirty="0" err="1" smtClean="0"/>
              <a:t>bilgisayarımızdaki</a:t>
            </a:r>
            <a:r>
              <a:rPr lang="en-US" sz="2000" dirty="0" smtClean="0"/>
              <a:t>  </a:t>
            </a:r>
            <a:r>
              <a:rPr lang="en-US" sz="2000" dirty="0" err="1" smtClean="0"/>
              <a:t>tüm</a:t>
            </a:r>
            <a:r>
              <a:rPr lang="en-US" sz="2000" dirty="0" smtClean="0"/>
              <a:t>  </a:t>
            </a:r>
            <a:r>
              <a:rPr lang="en-US" sz="2000" dirty="0" err="1" smtClean="0"/>
              <a:t>resimlere</a:t>
            </a:r>
            <a:r>
              <a:rPr lang="en-US" sz="2000" dirty="0" smtClean="0"/>
              <a:t>  </a:t>
            </a:r>
            <a:r>
              <a:rPr lang="en-US" sz="2000" dirty="0" err="1" smtClean="0"/>
              <a:t>saniyeler</a:t>
            </a:r>
            <a:r>
              <a:rPr lang="en-US" sz="2000" dirty="0" smtClean="0"/>
              <a:t>  </a:t>
            </a:r>
            <a:r>
              <a:rPr lang="en-US" sz="2000" dirty="0" err="1" smtClean="0"/>
              <a:t>içerisinde</a:t>
            </a:r>
            <a:r>
              <a:rPr lang="en-US" sz="2000" dirty="0" smtClean="0"/>
              <a:t>  </a:t>
            </a:r>
            <a:r>
              <a:rPr lang="en-US" sz="2000" dirty="0" err="1" smtClean="0"/>
              <a:t>ulaşmamız</a:t>
            </a:r>
            <a:r>
              <a:rPr lang="en-US" sz="2000" dirty="0" smtClean="0"/>
              <a:t>  </a:t>
            </a:r>
            <a:r>
              <a:rPr lang="en-US" sz="2000" dirty="0" err="1" smtClean="0"/>
              <a:t>ve</a:t>
            </a:r>
            <a:r>
              <a:rPr lang="en-US" sz="2000" dirty="0" smtClean="0"/>
              <a:t>  </a:t>
            </a:r>
            <a:r>
              <a:rPr lang="en-US" sz="2000" dirty="0" err="1" smtClean="0"/>
              <a:t>bu</a:t>
            </a:r>
            <a:r>
              <a:rPr lang="en-US" sz="2000" dirty="0" smtClean="0"/>
              <a:t> </a:t>
            </a:r>
            <a:r>
              <a:rPr lang="en-US" sz="2000" dirty="0" err="1" smtClean="0"/>
              <a:t>resimlerden</a:t>
            </a:r>
            <a:r>
              <a:rPr lang="en-US" sz="2000" dirty="0" smtClean="0"/>
              <a:t>  online  web  </a:t>
            </a:r>
            <a:r>
              <a:rPr lang="en-US" sz="2000" dirty="0" err="1" smtClean="0"/>
              <a:t>albümleri</a:t>
            </a:r>
            <a:r>
              <a:rPr lang="en-US" sz="2000" dirty="0" smtClean="0"/>
              <a:t>  </a:t>
            </a:r>
            <a:r>
              <a:rPr lang="en-US" sz="2000" dirty="0" err="1" smtClean="0"/>
              <a:t>oluşturarak</a:t>
            </a:r>
            <a:r>
              <a:rPr lang="en-US" sz="2000" dirty="0" smtClean="0"/>
              <a:t>  </a:t>
            </a:r>
            <a:r>
              <a:rPr lang="en-US" sz="2000" dirty="0" err="1" smtClean="0"/>
              <a:t>günlüğümüzde</a:t>
            </a:r>
            <a:r>
              <a:rPr lang="en-US" sz="2000" dirty="0" smtClean="0"/>
              <a:t>  </a:t>
            </a:r>
            <a:r>
              <a:rPr lang="en-US" sz="2000" dirty="0" err="1" smtClean="0"/>
              <a:t>ya</a:t>
            </a:r>
            <a:r>
              <a:rPr lang="en-US" sz="2000" dirty="0" smtClean="0"/>
              <a:t>  </a:t>
            </a:r>
            <a:r>
              <a:rPr lang="en-US" sz="2000" dirty="0" err="1" smtClean="0"/>
              <a:t>da</a:t>
            </a:r>
            <a:r>
              <a:rPr lang="en-US" sz="2000" dirty="0" smtClean="0"/>
              <a:t>  </a:t>
            </a:r>
            <a:r>
              <a:rPr lang="en-US" sz="2000" dirty="0" err="1" smtClean="0"/>
              <a:t>GMail</a:t>
            </a:r>
            <a:r>
              <a:rPr lang="en-US" sz="2000" dirty="0" smtClean="0"/>
              <a:t>  </a:t>
            </a:r>
            <a:r>
              <a:rPr lang="en-US" sz="2000" dirty="0" err="1" smtClean="0"/>
              <a:t>hesabı</a:t>
            </a:r>
            <a:r>
              <a:rPr lang="en-US" sz="2000" dirty="0" smtClean="0"/>
              <a:t>  </a:t>
            </a:r>
            <a:r>
              <a:rPr lang="en-US" sz="2000" dirty="0" err="1" smtClean="0"/>
              <a:t>olan</a:t>
            </a:r>
            <a:r>
              <a:rPr lang="en-US" sz="2000" dirty="0" smtClean="0"/>
              <a:t>  </a:t>
            </a:r>
            <a:r>
              <a:rPr lang="en-US" sz="2000" dirty="0" err="1" smtClean="0"/>
              <a:t>herkese</a:t>
            </a:r>
            <a:r>
              <a:rPr lang="en-US" sz="2000" dirty="0" smtClean="0"/>
              <a:t>  </a:t>
            </a:r>
            <a:r>
              <a:rPr lang="en-US" sz="2000" dirty="0" err="1" smtClean="0"/>
              <a:t>Google’ın</a:t>
            </a:r>
            <a:r>
              <a:rPr lang="en-US" sz="2000" dirty="0" smtClean="0"/>
              <a:t> </a:t>
            </a:r>
            <a:r>
              <a:rPr lang="en-US" sz="2000" dirty="0" err="1" smtClean="0"/>
              <a:t>sağladığı</a:t>
            </a:r>
            <a:r>
              <a:rPr lang="en-US" sz="2000" dirty="0" smtClean="0"/>
              <a:t> 250MB’lık </a:t>
            </a:r>
            <a:r>
              <a:rPr lang="en-US" sz="2000" dirty="0" err="1" smtClean="0"/>
              <a:t>alanda</a:t>
            </a:r>
            <a:r>
              <a:rPr lang="en-US" sz="2000" dirty="0" smtClean="0"/>
              <a:t> </a:t>
            </a:r>
            <a:r>
              <a:rPr lang="en-US" sz="2000" dirty="0" err="1" smtClean="0"/>
              <a:t>yayınlamamız</a:t>
            </a:r>
            <a:r>
              <a:rPr lang="en-US" sz="2000" dirty="0" smtClean="0"/>
              <a:t> </a:t>
            </a:r>
            <a:r>
              <a:rPr lang="en-US" sz="2000" dirty="0" err="1" smtClean="0"/>
              <a:t>mümkün</a:t>
            </a:r>
            <a:r>
              <a:rPr lang="en-US" sz="2000" dirty="0" smtClean="0"/>
              <a:t>.  </a:t>
            </a:r>
          </a:p>
          <a:p>
            <a:r>
              <a:rPr lang="en-US" sz="2000" dirty="0" smtClean="0"/>
              <a:t>Her Picasa </a:t>
            </a:r>
            <a:r>
              <a:rPr lang="en-US" sz="2000" dirty="0" err="1" smtClean="0"/>
              <a:t>kullanıcısına</a:t>
            </a:r>
            <a:r>
              <a:rPr lang="en-US" sz="2000" dirty="0" smtClean="0"/>
              <a:t> </a:t>
            </a:r>
            <a:r>
              <a:rPr lang="en-US" sz="2000" dirty="0" err="1" smtClean="0"/>
              <a:t>fotoğraflarını</a:t>
            </a:r>
            <a:r>
              <a:rPr lang="tr-TR" sz="2000" dirty="0" smtClean="0"/>
              <a:t> </a:t>
            </a:r>
            <a:r>
              <a:rPr lang="en-US" sz="2000" dirty="0" smtClean="0"/>
              <a:t>internet  </a:t>
            </a:r>
            <a:r>
              <a:rPr lang="en-US" sz="2000" dirty="0" err="1" smtClean="0"/>
              <a:t>üzerinde</a:t>
            </a:r>
            <a:r>
              <a:rPr lang="en-US" sz="2000" dirty="0" smtClean="0"/>
              <a:t>  </a:t>
            </a:r>
            <a:r>
              <a:rPr lang="en-US" sz="2000" dirty="0" err="1" smtClean="0"/>
              <a:t>paylaşabilmesi</a:t>
            </a:r>
            <a:r>
              <a:rPr lang="en-US" sz="2000" dirty="0" smtClean="0"/>
              <a:t>  </a:t>
            </a:r>
            <a:r>
              <a:rPr lang="en-US" sz="2000" dirty="0" err="1" smtClean="0"/>
              <a:t>için</a:t>
            </a:r>
            <a:r>
              <a:rPr lang="en-US" sz="2000" dirty="0" smtClean="0"/>
              <a:t>  250  </a:t>
            </a:r>
            <a:r>
              <a:rPr lang="en-US" sz="2000" dirty="0" err="1" smtClean="0"/>
              <a:t>MB’lık</a:t>
            </a:r>
            <a:r>
              <a:rPr lang="en-US" sz="2000" dirty="0" smtClean="0"/>
              <a:t>  </a:t>
            </a:r>
            <a:r>
              <a:rPr lang="en-US" sz="2000" dirty="0" err="1" smtClean="0"/>
              <a:t>bir</a:t>
            </a:r>
            <a:r>
              <a:rPr lang="en-US" sz="2000" dirty="0" smtClean="0"/>
              <a:t>  </a:t>
            </a:r>
            <a:r>
              <a:rPr lang="en-US" sz="2000" dirty="0" err="1" smtClean="0"/>
              <a:t>alan</a:t>
            </a:r>
            <a:r>
              <a:rPr lang="en-US" sz="2000" dirty="0" smtClean="0"/>
              <a:t>  </a:t>
            </a:r>
            <a:r>
              <a:rPr lang="en-US" sz="2000" dirty="0" err="1" smtClean="0"/>
              <a:t>sağlayan</a:t>
            </a:r>
            <a:r>
              <a:rPr lang="en-US" sz="2000" dirty="0" smtClean="0"/>
              <a:t>  </a:t>
            </a:r>
            <a:r>
              <a:rPr lang="en-US" sz="2000" dirty="0" err="1" smtClean="0"/>
              <a:t>Google’ın</a:t>
            </a:r>
            <a:r>
              <a:rPr lang="en-US" sz="2000" dirty="0" smtClean="0"/>
              <a:t>  </a:t>
            </a:r>
            <a:r>
              <a:rPr lang="en-US" sz="2000" dirty="0" err="1" smtClean="0"/>
              <a:t>bu</a:t>
            </a:r>
            <a:r>
              <a:rPr lang="en-US" sz="2000" dirty="0" smtClean="0"/>
              <a:t>  </a:t>
            </a:r>
            <a:r>
              <a:rPr lang="en-US" sz="2000" dirty="0" err="1" smtClean="0"/>
              <a:t>hizmetinden</a:t>
            </a:r>
            <a:r>
              <a:rPr lang="en-US" sz="2000" dirty="0" smtClean="0"/>
              <a:t>  </a:t>
            </a:r>
            <a:r>
              <a:rPr lang="en-US" sz="2000" dirty="0" err="1" smtClean="0"/>
              <a:t>yararlanılarak</a:t>
            </a:r>
            <a:r>
              <a:rPr lang="tr-TR" sz="2000" dirty="0" smtClean="0"/>
              <a:t> </a:t>
            </a:r>
            <a:r>
              <a:rPr lang="en-US" sz="2000" dirty="0" smtClean="0"/>
              <a:t>online  web  </a:t>
            </a:r>
            <a:r>
              <a:rPr lang="en-US" sz="2000" dirty="0" err="1" smtClean="0"/>
              <a:t>albümleri</a:t>
            </a:r>
            <a:r>
              <a:rPr lang="en-US" sz="2000" dirty="0" smtClean="0"/>
              <a:t>  </a:t>
            </a:r>
            <a:r>
              <a:rPr lang="en-US" sz="2000" dirty="0" err="1" smtClean="0"/>
              <a:t>oluşturabilir</a:t>
            </a:r>
            <a:r>
              <a:rPr lang="en-US" sz="2000" dirty="0" smtClean="0"/>
              <a:t>,  </a:t>
            </a:r>
            <a:r>
              <a:rPr lang="en-US" sz="2000" dirty="0" err="1" smtClean="0"/>
              <a:t>oluşturduğumuz</a:t>
            </a:r>
            <a:r>
              <a:rPr lang="en-US" sz="2000" dirty="0" smtClean="0"/>
              <a:t>  </a:t>
            </a:r>
            <a:r>
              <a:rPr lang="en-US" sz="2000" dirty="0" err="1" smtClean="0"/>
              <a:t>bu</a:t>
            </a:r>
            <a:r>
              <a:rPr lang="en-US" sz="2000" dirty="0" smtClean="0"/>
              <a:t>  </a:t>
            </a:r>
            <a:r>
              <a:rPr lang="en-US" sz="2000" dirty="0" err="1" smtClean="0"/>
              <a:t>albümleri</a:t>
            </a:r>
            <a:r>
              <a:rPr lang="en-US" sz="2000" dirty="0" smtClean="0"/>
              <a:t>  </a:t>
            </a:r>
            <a:r>
              <a:rPr lang="en-US" sz="2000" dirty="0" err="1" smtClean="0"/>
              <a:t>ziyaretçilerin</a:t>
            </a:r>
            <a:r>
              <a:rPr lang="en-US" sz="2000" dirty="0" smtClean="0"/>
              <a:t>  </a:t>
            </a:r>
            <a:r>
              <a:rPr lang="en-US" sz="2000" dirty="0" err="1" smtClean="0"/>
              <a:t>oylamasına</a:t>
            </a:r>
            <a:r>
              <a:rPr lang="en-US" sz="2000" dirty="0" smtClean="0"/>
              <a:t>  </a:t>
            </a:r>
            <a:r>
              <a:rPr lang="en-US" sz="2000" dirty="0" err="1" smtClean="0"/>
              <a:t>açabilir</a:t>
            </a:r>
            <a:r>
              <a:rPr lang="en-US" sz="2000" dirty="0" smtClean="0"/>
              <a:t> 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</a:p>
          <a:p>
            <a:r>
              <a:rPr lang="en-US" sz="2000" dirty="0" err="1" smtClean="0"/>
              <a:t>ziyaretçilerin</a:t>
            </a:r>
            <a:r>
              <a:rPr lang="en-US" sz="2000" dirty="0" smtClean="0"/>
              <a:t> </a:t>
            </a:r>
            <a:r>
              <a:rPr lang="en-US" sz="2000" dirty="0" err="1" smtClean="0"/>
              <a:t>bu</a:t>
            </a:r>
            <a:r>
              <a:rPr lang="en-US" sz="2000" dirty="0" smtClean="0"/>
              <a:t> </a:t>
            </a:r>
            <a:r>
              <a:rPr lang="en-US" sz="2000" dirty="0" err="1" smtClean="0"/>
              <a:t>albümlere</a:t>
            </a:r>
            <a:r>
              <a:rPr lang="en-US" sz="2000" dirty="0" smtClean="0"/>
              <a:t> </a:t>
            </a:r>
            <a:r>
              <a:rPr lang="en-US" sz="2000" dirty="0" err="1" smtClean="0"/>
              <a:t>yorum</a:t>
            </a:r>
            <a:r>
              <a:rPr lang="en-US" sz="2000" dirty="0" smtClean="0"/>
              <a:t> </a:t>
            </a:r>
            <a:r>
              <a:rPr lang="en-US" sz="2000" dirty="0" err="1" smtClean="0"/>
              <a:t>eklemesine</a:t>
            </a:r>
            <a:r>
              <a:rPr lang="en-US" sz="2000" dirty="0" smtClean="0"/>
              <a:t> </a:t>
            </a:r>
            <a:r>
              <a:rPr lang="en-US" sz="2000" dirty="0" err="1" smtClean="0"/>
              <a:t>izin</a:t>
            </a:r>
            <a:r>
              <a:rPr lang="en-US" sz="2000" dirty="0" smtClean="0"/>
              <a:t> </a:t>
            </a:r>
            <a:r>
              <a:rPr lang="en-US" sz="2000" dirty="0" err="1" smtClean="0"/>
              <a:t>verebiliriz</a:t>
            </a:r>
            <a:r>
              <a:rPr lang="en-US" sz="2000" dirty="0" smtClean="0"/>
              <a:t>. </a:t>
            </a:r>
            <a:endParaRPr lang="en-US" sz="2000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833826" cy="365125"/>
          </a:xfrm>
        </p:spPr>
        <p:txBody>
          <a:bodyPr/>
          <a:lstStyle/>
          <a:p>
            <a:r>
              <a:rPr lang="tr-TR" dirty="0" smtClean="0"/>
              <a:t>KARAMANOĞLU MEHMET BEY ÜNİVERSİTESİTESİ 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/>
          </a:p>
        </p:txBody>
      </p:sp>
      <p:pic>
        <p:nvPicPr>
          <p:cNvPr id="6" name="5 Resim" descr="picasa-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1071546"/>
            <a:ext cx="3325501" cy="1643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tr-TR" dirty="0" smtClean="0"/>
              <a:t> </a:t>
            </a:r>
            <a:r>
              <a:rPr lang="tr-TR" dirty="0" err="1" smtClean="0"/>
              <a:t>Google</a:t>
            </a:r>
            <a:r>
              <a:rPr lang="tr-TR" dirty="0" smtClean="0"/>
              <a:t> </a:t>
            </a:r>
            <a:r>
              <a:rPr lang="tr-TR" dirty="0" err="1" smtClean="0"/>
              <a:t>Docs</a:t>
            </a:r>
            <a:r>
              <a:rPr lang="tr-TR" dirty="0" smtClean="0"/>
              <a:t> &amp; </a:t>
            </a:r>
            <a:r>
              <a:rPr lang="tr-TR" dirty="0" err="1" smtClean="0"/>
              <a:t>Spreadsheets</a:t>
            </a:r>
            <a:endParaRPr lang="en-US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976702" cy="365125"/>
          </a:xfrm>
        </p:spPr>
        <p:txBody>
          <a:bodyPr/>
          <a:lstStyle/>
          <a:p>
            <a:r>
              <a:rPr lang="tr-TR" dirty="0" smtClean="0"/>
              <a:t>KARAMANOĞLU MEHMET BEY ÜNİVERSİTESİTESİ 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Google</a:t>
            </a:r>
            <a:r>
              <a:rPr lang="tr-TR" dirty="0" smtClean="0"/>
              <a:t>,</a:t>
            </a:r>
            <a:r>
              <a:rPr lang="en-US" dirty="0" smtClean="0"/>
              <a:t> Microsoft  </a:t>
            </a:r>
            <a:r>
              <a:rPr lang="en-US" dirty="0" err="1" smtClean="0"/>
              <a:t>Excel’e</a:t>
            </a:r>
            <a:r>
              <a:rPr lang="en-US" dirty="0" smtClean="0"/>
              <a:t> </a:t>
            </a:r>
            <a:r>
              <a:rPr lang="tr-TR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en-US" dirty="0" err="1" smtClean="0"/>
              <a:t>olarak</a:t>
            </a:r>
            <a:r>
              <a:rPr lang="en-US" dirty="0" smtClean="0"/>
              <a:t>  Google  Spreadsheets  </a:t>
            </a:r>
            <a:r>
              <a:rPr lang="en-US" dirty="0" err="1" smtClean="0"/>
              <a:t>ile</a:t>
            </a:r>
            <a:r>
              <a:rPr lang="en-US" dirty="0" smtClean="0"/>
              <a:t> 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en-US" dirty="0" smtClean="0"/>
              <a:t>Microsoft  Word  </a:t>
            </a:r>
            <a:r>
              <a:rPr lang="en-US" dirty="0" err="1" smtClean="0"/>
              <a:t>alternatifi</a:t>
            </a:r>
            <a:r>
              <a:rPr lang="en-US" dirty="0" smtClean="0"/>
              <a:t>  </a:t>
            </a:r>
            <a:r>
              <a:rPr lang="en-US" dirty="0" err="1" smtClean="0"/>
              <a:t>olarak</a:t>
            </a:r>
            <a:r>
              <a:rPr lang="en-US" dirty="0" smtClean="0"/>
              <a:t> 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en-US" dirty="0" err="1" smtClean="0"/>
              <a:t>piyasaya</a:t>
            </a:r>
            <a:r>
              <a:rPr lang="en-US" dirty="0" smtClean="0"/>
              <a:t>  </a:t>
            </a:r>
            <a:r>
              <a:rPr lang="en-US" dirty="0" err="1" smtClean="0"/>
              <a:t>sürülen</a:t>
            </a:r>
            <a:r>
              <a:rPr lang="en-US" dirty="0" smtClean="0"/>
              <a:t>  </a:t>
            </a:r>
            <a:r>
              <a:rPr lang="en-US" dirty="0" err="1" smtClean="0"/>
              <a:t>Writely’i</a:t>
            </a:r>
            <a:r>
              <a:rPr lang="en-US" dirty="0" smtClean="0"/>
              <a:t>  </a:t>
            </a:r>
            <a:r>
              <a:rPr lang="en-US" dirty="0" err="1" smtClean="0"/>
              <a:t>satın</a:t>
            </a:r>
            <a:r>
              <a:rPr lang="tr-TR" dirty="0" smtClean="0"/>
              <a:t>aldı.</a:t>
            </a:r>
          </a:p>
          <a:p>
            <a:pPr>
              <a:buNone/>
            </a:pPr>
            <a:r>
              <a:rPr lang="tr-TR" dirty="0" smtClean="0"/>
              <a:t>	D</a:t>
            </a:r>
            <a:r>
              <a:rPr lang="en-US" dirty="0" smtClean="0"/>
              <a:t>aha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servisi</a:t>
            </a:r>
            <a:r>
              <a:rPr lang="en-US" dirty="0" smtClean="0"/>
              <a:t> </a:t>
            </a:r>
            <a:r>
              <a:rPr lang="en-US" dirty="0" err="1" smtClean="0"/>
              <a:t>birleştirerek</a:t>
            </a:r>
            <a:r>
              <a:rPr lang="en-US" dirty="0" smtClean="0"/>
              <a:t>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en-US" dirty="0" smtClean="0"/>
              <a:t>web </a:t>
            </a:r>
            <a:r>
              <a:rPr lang="en-US" dirty="0" err="1" smtClean="0"/>
              <a:t>üzerinden</a:t>
            </a:r>
            <a:r>
              <a:rPr lang="en-US" dirty="0" smtClean="0"/>
              <a:t> </a:t>
            </a:r>
            <a:r>
              <a:rPr lang="en-US" dirty="0" err="1" smtClean="0"/>
              <a:t>kullanıcılarına</a:t>
            </a:r>
            <a:r>
              <a:rPr lang="en-US" dirty="0" smtClean="0"/>
              <a:t> </a:t>
            </a:r>
            <a:r>
              <a:rPr lang="en-US" dirty="0" err="1" smtClean="0"/>
              <a:t>sunmaya</a:t>
            </a:r>
            <a:r>
              <a:rPr lang="en-US" dirty="0" smtClean="0"/>
              <a:t> </a:t>
            </a:r>
            <a:r>
              <a:rPr lang="en-US" dirty="0" err="1" smtClean="0"/>
              <a:t>başladı</a:t>
            </a:r>
            <a:r>
              <a:rPr lang="en-US" dirty="0" smtClean="0"/>
              <a:t>. </a:t>
            </a:r>
            <a:r>
              <a:rPr lang="en-US" dirty="0" err="1" smtClean="0"/>
              <a:t>Google’ın</a:t>
            </a:r>
            <a:r>
              <a:rPr lang="tr-TR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 </a:t>
            </a:r>
            <a:r>
              <a:rPr lang="en-US" dirty="0" err="1" smtClean="0"/>
              <a:t>uygulaması</a:t>
            </a:r>
            <a:r>
              <a:rPr lang="en-US" dirty="0" smtClean="0"/>
              <a:t>  </a:t>
            </a:r>
            <a:r>
              <a:rPr lang="en-US" dirty="0" err="1" smtClean="0"/>
              <a:t>için</a:t>
            </a:r>
            <a:r>
              <a:rPr lang="en-US" dirty="0" smtClean="0"/>
              <a:t>  online  </a:t>
            </a:r>
            <a:r>
              <a:rPr lang="en-US" dirty="0" err="1" smtClean="0"/>
              <a:t>ofis</a:t>
            </a:r>
            <a:r>
              <a:rPr lang="en-US" dirty="0" smtClean="0"/>
              <a:t>  </a:t>
            </a:r>
            <a:r>
              <a:rPr lang="en-US" dirty="0" err="1" smtClean="0"/>
              <a:t>paketi</a:t>
            </a:r>
            <a:r>
              <a:rPr lang="en-US" dirty="0" smtClean="0"/>
              <a:t>  de  </a:t>
            </a:r>
            <a:r>
              <a:rPr lang="en-US" dirty="0" err="1" smtClean="0"/>
              <a:t>diyebiliriz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 smtClean="0"/>
              <a:t>İnternet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yazı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 </a:t>
            </a:r>
            <a:r>
              <a:rPr lang="en-US" dirty="0" err="1" smtClean="0"/>
              <a:t>tablo</a:t>
            </a:r>
            <a:r>
              <a:rPr lang="en-US" dirty="0" smtClean="0"/>
              <a:t>  </a:t>
            </a:r>
            <a:r>
              <a:rPr lang="en-US" dirty="0" err="1" smtClean="0"/>
              <a:t>belgelerimizi</a:t>
            </a:r>
            <a:r>
              <a:rPr lang="en-US" dirty="0" smtClean="0"/>
              <a:t>  </a:t>
            </a:r>
            <a:r>
              <a:rPr lang="en-US" dirty="0" err="1" smtClean="0"/>
              <a:t>oluşturmamıza</a:t>
            </a:r>
            <a:r>
              <a:rPr lang="en-US" dirty="0" smtClean="0"/>
              <a:t>,  </a:t>
            </a:r>
            <a:r>
              <a:rPr lang="en-US" dirty="0" err="1" smtClean="0"/>
              <a:t>daha</a:t>
            </a:r>
            <a:r>
              <a:rPr lang="en-US" dirty="0" smtClean="0"/>
              <a:t>  </a:t>
            </a:r>
            <a:r>
              <a:rPr lang="en-US" dirty="0" err="1" smtClean="0"/>
              <a:t>önce</a:t>
            </a:r>
            <a:r>
              <a:rPr lang="en-US" dirty="0" smtClean="0"/>
              <a:t>  </a:t>
            </a:r>
            <a:r>
              <a:rPr lang="en-US" dirty="0" err="1" smtClean="0"/>
              <a:t>oluşturduğumuz</a:t>
            </a:r>
            <a:r>
              <a:rPr lang="en-US" dirty="0" smtClean="0"/>
              <a:t>  </a:t>
            </a:r>
            <a:r>
              <a:rPr lang="en-US" dirty="0" err="1" smtClean="0"/>
              <a:t>belgeler</a:t>
            </a:r>
            <a:r>
              <a:rPr lang="en-US" dirty="0" smtClean="0"/>
              <a:t>  </a:t>
            </a:r>
            <a:r>
              <a:rPr lang="en-US" dirty="0" err="1" smtClean="0"/>
              <a:t>üzerinde</a:t>
            </a:r>
            <a:r>
              <a:rPr lang="en-US" dirty="0" smtClean="0"/>
              <a:t>  </a:t>
            </a:r>
            <a:r>
              <a:rPr lang="en-US" dirty="0" err="1" smtClean="0"/>
              <a:t>işlem</a:t>
            </a:r>
            <a:r>
              <a:rPr lang="en-US" dirty="0" smtClean="0"/>
              <a:t>  </a:t>
            </a:r>
            <a:r>
              <a:rPr lang="en-US" dirty="0" err="1" smtClean="0"/>
              <a:t>yapmamıza</a:t>
            </a:r>
            <a:r>
              <a:rPr lang="en-US" dirty="0" smtClean="0"/>
              <a:t> 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hazırladığımız</a:t>
            </a:r>
            <a:r>
              <a:rPr lang="en-US" dirty="0" smtClean="0"/>
              <a:t>  </a:t>
            </a:r>
            <a:r>
              <a:rPr lang="en-US" dirty="0" err="1" smtClean="0"/>
              <a:t>bu</a:t>
            </a:r>
            <a:r>
              <a:rPr lang="en-US" dirty="0" smtClean="0"/>
              <a:t>  </a:t>
            </a:r>
            <a:r>
              <a:rPr lang="en-US" dirty="0" err="1" smtClean="0"/>
              <a:t>belgeleri</a:t>
            </a:r>
            <a:r>
              <a:rPr lang="en-US" dirty="0" smtClean="0"/>
              <a:t>  online  </a:t>
            </a:r>
            <a:r>
              <a:rPr lang="en-US" dirty="0" err="1" smtClean="0"/>
              <a:t>olarak</a:t>
            </a:r>
            <a:r>
              <a:rPr lang="en-US" dirty="0" smtClean="0"/>
              <a:t>  </a:t>
            </a:r>
            <a:r>
              <a:rPr lang="en-US" dirty="0" err="1" smtClean="0"/>
              <a:t>yayınlayabilmemize</a:t>
            </a:r>
            <a:r>
              <a:rPr lang="en-US" dirty="0" smtClean="0"/>
              <a:t> </a:t>
            </a:r>
            <a:r>
              <a:rPr lang="en-US" dirty="0" err="1" smtClean="0"/>
              <a:t>imkân</a:t>
            </a:r>
            <a:r>
              <a:rPr lang="tr-TR" dirty="0" smtClean="0"/>
              <a:t> sunar.</a:t>
            </a:r>
          </a:p>
          <a:p>
            <a:r>
              <a:rPr lang="en-US" dirty="0" smtClean="0"/>
              <a:t>http://docs.google.com  </a:t>
            </a:r>
            <a:r>
              <a:rPr lang="en-US" dirty="0" err="1" smtClean="0"/>
              <a:t>adresinden</a:t>
            </a:r>
            <a:r>
              <a:rPr lang="en-US" dirty="0" smtClean="0"/>
              <a:t>  </a:t>
            </a:r>
            <a:r>
              <a:rPr lang="en-US" dirty="0" err="1" smtClean="0"/>
              <a:t>ulaşabileceğimiz</a:t>
            </a:r>
            <a:r>
              <a:rPr lang="en-US" dirty="0" smtClean="0"/>
              <a:t> </a:t>
            </a:r>
            <a:r>
              <a:rPr lang="en-US" dirty="0" err="1" smtClean="0"/>
              <a:t>ücretsiz</a:t>
            </a:r>
            <a:r>
              <a:rPr lang="en-US" dirty="0" smtClean="0"/>
              <a:t>  </a:t>
            </a:r>
            <a:r>
              <a:rPr lang="en-US" dirty="0" err="1" smtClean="0"/>
              <a:t>sistem</a:t>
            </a:r>
            <a:r>
              <a:rPr lang="en-US" dirty="0" smtClean="0"/>
              <a:t>  </a:t>
            </a:r>
            <a:r>
              <a:rPr lang="en-US" dirty="0" err="1" smtClean="0"/>
              <a:t>olan</a:t>
            </a:r>
            <a:r>
              <a:rPr lang="en-US" dirty="0" smtClean="0"/>
              <a:t>  Google  Docs  &amp; </a:t>
            </a:r>
            <a:r>
              <a:rPr lang="en-US" dirty="0" err="1" smtClean="0"/>
              <a:t>Spreadsheets’ın</a:t>
            </a:r>
            <a:r>
              <a:rPr lang="en-US" dirty="0" smtClean="0"/>
              <a:t>  </a:t>
            </a:r>
            <a:r>
              <a:rPr lang="en-US" dirty="0" err="1" smtClean="0"/>
              <a:t>Türkçe</a:t>
            </a:r>
            <a:r>
              <a:rPr lang="en-US" dirty="0" smtClean="0"/>
              <a:t>  </a:t>
            </a:r>
            <a:r>
              <a:rPr lang="en-US" dirty="0" err="1" smtClean="0"/>
              <a:t>desteği</a:t>
            </a:r>
            <a:r>
              <a:rPr lang="en-US" dirty="0" smtClean="0"/>
              <a:t>  de  </a:t>
            </a:r>
            <a:r>
              <a:rPr lang="en-US" dirty="0" err="1" smtClean="0"/>
              <a:t>mevcut</a:t>
            </a:r>
            <a:r>
              <a:rPr lang="en-US" dirty="0" smtClean="0"/>
              <a:t>.  </a:t>
            </a:r>
            <a:endParaRPr lang="en-US" dirty="0"/>
          </a:p>
        </p:txBody>
      </p:sp>
      <p:pic>
        <p:nvPicPr>
          <p:cNvPr id="8" name="7 Resim" descr="docs_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1714488"/>
            <a:ext cx="2714644" cy="785818"/>
          </a:xfrm>
          <a:prstGeom prst="rect">
            <a:avLst/>
          </a:prstGeom>
        </p:spPr>
      </p:pic>
      <p:pic>
        <p:nvPicPr>
          <p:cNvPr id="9" name="8 Resim" descr="spreadsheet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2500306"/>
            <a:ext cx="2714644" cy="1000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tr-TR" dirty="0" smtClean="0"/>
              <a:t> </a:t>
            </a:r>
            <a:r>
              <a:rPr lang="tr-TR" dirty="0" err="1" smtClean="0"/>
              <a:t>Google</a:t>
            </a:r>
            <a:r>
              <a:rPr lang="tr-TR" dirty="0" smtClean="0"/>
              <a:t> </a:t>
            </a:r>
            <a:r>
              <a:rPr lang="tr-TR" dirty="0" err="1" smtClean="0"/>
              <a:t>Code</a:t>
            </a:r>
            <a:r>
              <a:rPr lang="tr-TR" dirty="0" smtClean="0"/>
              <a:t> </a:t>
            </a:r>
            <a:r>
              <a:rPr lang="tr-TR" dirty="0" err="1" smtClean="0"/>
              <a:t>Search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Google’ın</a:t>
            </a:r>
            <a:r>
              <a:rPr lang="en-US" dirty="0" smtClean="0"/>
              <a:t>  program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en-US" dirty="0" err="1" smtClean="0"/>
              <a:t>geliştiriciler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en-US" dirty="0" err="1" smtClean="0"/>
              <a:t>tasarladığı</a:t>
            </a:r>
            <a:r>
              <a:rPr lang="en-US" dirty="0" smtClean="0"/>
              <a:t>  </a:t>
            </a:r>
            <a:r>
              <a:rPr lang="en-US" dirty="0" err="1" smtClean="0"/>
              <a:t>ve</a:t>
            </a:r>
            <a:r>
              <a:rPr lang="en-US" dirty="0" smtClean="0"/>
              <a:t>  </a:t>
            </a:r>
            <a:r>
              <a:rPr lang="en-US" dirty="0" err="1" smtClean="0"/>
              <a:t>hayata</a:t>
            </a:r>
            <a:r>
              <a:rPr lang="en-US" dirty="0" smtClean="0"/>
              <a:t> 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en-US" dirty="0" err="1" smtClean="0"/>
              <a:t>geçirdiği</a:t>
            </a:r>
            <a:r>
              <a:rPr lang="en-US" dirty="0" smtClean="0"/>
              <a:t>  </a:t>
            </a:r>
            <a:r>
              <a:rPr lang="en-US" dirty="0" err="1" smtClean="0"/>
              <a:t>kod</a:t>
            </a:r>
            <a:r>
              <a:rPr lang="en-US" dirty="0" smtClean="0"/>
              <a:t>  </a:t>
            </a:r>
            <a:r>
              <a:rPr lang="en-US" dirty="0" err="1" smtClean="0"/>
              <a:t>arama</a:t>
            </a:r>
            <a:r>
              <a:rPr lang="en-US" dirty="0" smtClean="0"/>
              <a:t>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tr-TR" dirty="0" err="1" smtClean="0"/>
              <a:t>dir</a:t>
            </a:r>
            <a:r>
              <a:rPr lang="tr-TR" dirty="0" smtClean="0"/>
              <a:t>. </a:t>
            </a:r>
          </a:p>
          <a:p>
            <a:r>
              <a:rPr lang="en-US" dirty="0" smtClean="0"/>
              <a:t>Google Code Search, </a:t>
            </a:r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programlama</a:t>
            </a:r>
            <a:r>
              <a:rPr lang="en-US" dirty="0" smtClean="0"/>
              <a:t> </a:t>
            </a:r>
            <a:r>
              <a:rPr lang="en-US" dirty="0" err="1" smtClean="0"/>
              <a:t>dilleri</a:t>
            </a:r>
            <a:r>
              <a:rPr lang="tr-TR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örneklere</a:t>
            </a:r>
            <a:r>
              <a:rPr lang="en-US" dirty="0" smtClean="0"/>
              <a:t> </a:t>
            </a:r>
            <a:r>
              <a:rPr lang="en-US" dirty="0" err="1" smtClean="0"/>
              <a:t>ulaşmak</a:t>
            </a:r>
            <a:r>
              <a:rPr lang="en-US" dirty="0" smtClean="0"/>
              <a:t> </a:t>
            </a:r>
            <a:r>
              <a:rPr lang="en-US" dirty="0" err="1" smtClean="0"/>
              <a:t>isteyenler</a:t>
            </a:r>
            <a:r>
              <a:rPr lang="en-US" dirty="0" smtClean="0"/>
              <a:t> </a:t>
            </a:r>
            <a:r>
              <a:rPr lang="tr-TR" dirty="0" smtClean="0"/>
              <a:t> ve</a:t>
            </a:r>
            <a:r>
              <a:rPr lang="en-US" dirty="0" smtClean="0"/>
              <a:t> </a:t>
            </a:r>
            <a:r>
              <a:rPr lang="en-US" dirty="0" err="1" smtClean="0"/>
              <a:t>tez</a:t>
            </a:r>
            <a:r>
              <a:rPr lang="en-US" dirty="0" smtClean="0"/>
              <a:t> </a:t>
            </a:r>
            <a:r>
              <a:rPr lang="tr-TR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ödev</a:t>
            </a:r>
            <a:r>
              <a:rPr lang="tr-TR" dirty="0" smtClean="0"/>
              <a:t> </a:t>
            </a:r>
            <a:r>
              <a:rPr lang="en-US" dirty="0" smtClean="0"/>
              <a:t> </a:t>
            </a:r>
            <a:r>
              <a:rPr lang="tr-TR" dirty="0" smtClean="0"/>
              <a:t>vb. </a:t>
            </a:r>
            <a:r>
              <a:rPr lang="en-US" dirty="0" err="1" smtClean="0"/>
              <a:t>hazırlayan</a:t>
            </a:r>
            <a:r>
              <a:rPr lang="en-US" dirty="0" smtClean="0"/>
              <a:t> </a:t>
            </a:r>
            <a:r>
              <a:rPr lang="en-US" dirty="0" err="1" smtClean="0"/>
              <a:t>öğrenciler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tr-TR" dirty="0" smtClean="0"/>
              <a:t> kullanılabilir.</a:t>
            </a:r>
            <a:r>
              <a:rPr lang="en-US" dirty="0" smtClean="0"/>
              <a:t> </a:t>
            </a:r>
          </a:p>
          <a:p>
            <a:r>
              <a:rPr lang="en-US" dirty="0" smtClean="0"/>
              <a:t>http://www.google.com/codesearch </a:t>
            </a:r>
            <a:r>
              <a:rPr lang="en-US" dirty="0" err="1" smtClean="0"/>
              <a:t>adresinden</a:t>
            </a:r>
            <a:r>
              <a:rPr lang="en-US" dirty="0" smtClean="0"/>
              <a:t> </a:t>
            </a:r>
            <a:r>
              <a:rPr lang="en-US" dirty="0" err="1" smtClean="0"/>
              <a:t>ulaşılan</a:t>
            </a:r>
            <a:r>
              <a:rPr lang="en-US" dirty="0" smtClean="0"/>
              <a:t> </a:t>
            </a:r>
            <a:r>
              <a:rPr lang="en-US" dirty="0" err="1" smtClean="0"/>
              <a:t>hizmetin</a:t>
            </a:r>
            <a:r>
              <a:rPr lang="en-US" dirty="0" smtClean="0"/>
              <a:t> </a:t>
            </a:r>
            <a:r>
              <a:rPr lang="en-US" dirty="0" err="1" smtClean="0"/>
              <a:t>şu</a:t>
            </a:r>
            <a:r>
              <a:rPr lang="en-US" dirty="0" smtClean="0"/>
              <a:t> an</a:t>
            </a:r>
            <a:r>
              <a:rPr lang="tr-TR" dirty="0" smtClean="0"/>
              <a:t> </a:t>
            </a:r>
            <a:r>
              <a:rPr lang="en-US" dirty="0" err="1" smtClean="0"/>
              <a:t>itibariyle</a:t>
            </a:r>
            <a:r>
              <a:rPr lang="en-US" dirty="0" smtClean="0"/>
              <a:t> </a:t>
            </a:r>
            <a:r>
              <a:rPr lang="en-US" dirty="0" err="1" smtClean="0"/>
              <a:t>Türkçe</a:t>
            </a:r>
            <a:r>
              <a:rPr lang="en-US" dirty="0" smtClean="0"/>
              <a:t> </a:t>
            </a:r>
            <a:r>
              <a:rPr lang="en-US" dirty="0" err="1" smtClean="0"/>
              <a:t>desteği</a:t>
            </a:r>
            <a:r>
              <a:rPr lang="en-US" dirty="0" smtClean="0"/>
              <a:t> </a:t>
            </a:r>
            <a:r>
              <a:rPr lang="en-US" dirty="0" err="1" smtClean="0"/>
              <a:t>bulunmuyor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976702" cy="365125"/>
          </a:xfrm>
        </p:spPr>
        <p:txBody>
          <a:bodyPr/>
          <a:lstStyle/>
          <a:p>
            <a:r>
              <a:rPr lang="tr-TR" dirty="0" smtClean="0"/>
              <a:t>KARAMANOĞLU MEHMET BEY ÜNİVERSİTESİTESİ 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15</a:t>
            </a:fld>
            <a:endParaRPr lang="tr-TR"/>
          </a:p>
        </p:txBody>
      </p:sp>
      <p:pic>
        <p:nvPicPr>
          <p:cNvPr id="7" name="6 Resim" descr="code_search_logo_l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2000240"/>
            <a:ext cx="3857652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tr-TR" dirty="0" smtClean="0"/>
              <a:t> </a:t>
            </a:r>
            <a:r>
              <a:rPr lang="tr-TR" dirty="0" err="1" smtClean="0"/>
              <a:t>Google</a:t>
            </a:r>
            <a:r>
              <a:rPr lang="tr-TR" dirty="0" smtClean="0"/>
              <a:t> </a:t>
            </a:r>
            <a:r>
              <a:rPr lang="tr-TR" dirty="0" err="1" smtClean="0"/>
              <a:t>Sketchup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Google </a:t>
            </a:r>
            <a:r>
              <a:rPr lang="en-US" dirty="0" err="1" smtClean="0"/>
              <a:t>geliştirdiği</a:t>
            </a:r>
            <a:r>
              <a:rPr lang="en-US" dirty="0" smtClean="0"/>
              <a:t>,  Google  </a:t>
            </a:r>
            <a:r>
              <a:rPr lang="en-US" dirty="0" err="1" smtClean="0"/>
              <a:t>SketchUp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	programı</a:t>
            </a:r>
            <a:r>
              <a:rPr lang="en-US" dirty="0" smtClean="0"/>
              <a:t> 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tr-TR" dirty="0" smtClean="0"/>
              <a:t>e</a:t>
            </a:r>
            <a:r>
              <a:rPr lang="en-US" dirty="0" smtClean="0"/>
              <a:t>v,  </a:t>
            </a:r>
            <a:r>
              <a:rPr lang="en-US" dirty="0" err="1" smtClean="0"/>
              <a:t>masa</a:t>
            </a:r>
            <a:r>
              <a:rPr lang="en-US" dirty="0" smtClean="0"/>
              <a:t>, </a:t>
            </a:r>
            <a:r>
              <a:rPr lang="tr-TR" dirty="0" smtClean="0"/>
              <a:t> </a:t>
            </a:r>
            <a:r>
              <a:rPr lang="en-US" dirty="0" err="1" smtClean="0"/>
              <a:t>sandalye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en-US" dirty="0" err="1" smtClean="0"/>
              <a:t>birçok</a:t>
            </a:r>
            <a:r>
              <a:rPr lang="en-US" dirty="0" smtClean="0"/>
              <a:t> </a:t>
            </a:r>
            <a:r>
              <a:rPr lang="en-US" dirty="0" err="1" smtClean="0"/>
              <a:t>şeyin</a:t>
            </a:r>
            <a:r>
              <a:rPr lang="en-US" dirty="0" smtClean="0"/>
              <a:t> 3D </a:t>
            </a:r>
            <a:r>
              <a:rPr lang="en-US" dirty="0" err="1" smtClean="0"/>
              <a:t>tasarımını</a:t>
            </a:r>
            <a:r>
              <a:rPr lang="en-US" dirty="0" smtClean="0"/>
              <a:t> yap</a:t>
            </a:r>
            <a:r>
              <a:rPr lang="tr-TR" dirty="0" err="1" smtClean="0"/>
              <a:t>mamıza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olanak sağlıyor.</a:t>
            </a:r>
          </a:p>
          <a:p>
            <a:r>
              <a:rPr lang="en-US" dirty="0" err="1" smtClean="0"/>
              <a:t>Tamamen</a:t>
            </a:r>
            <a:r>
              <a:rPr lang="en-US" dirty="0" smtClean="0"/>
              <a:t> </a:t>
            </a:r>
            <a:r>
              <a:rPr lang="en-US" dirty="0" err="1" smtClean="0"/>
              <a:t>ücretsiz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tr-TR" dirty="0" smtClean="0"/>
              <a:t> programı</a:t>
            </a:r>
            <a:r>
              <a:rPr lang="en-US" dirty="0" smtClean="0"/>
              <a:t> http://sketchup.google.com </a:t>
            </a:r>
            <a:r>
              <a:rPr lang="en-US" dirty="0" err="1" smtClean="0"/>
              <a:t>adresinden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en-US" dirty="0" err="1" smtClean="0"/>
              <a:t>temin</a:t>
            </a:r>
            <a:r>
              <a:rPr lang="en-US" dirty="0" smtClean="0"/>
              <a:t> </a:t>
            </a:r>
            <a:r>
              <a:rPr lang="en-US" dirty="0" err="1" smtClean="0"/>
              <a:t>edebil</a:t>
            </a:r>
            <a:r>
              <a:rPr lang="tr-TR" dirty="0" smtClean="0"/>
              <a:t>irsiniz.</a:t>
            </a:r>
            <a:endParaRPr lang="en-US" dirty="0" smtClean="0"/>
          </a:p>
          <a:p>
            <a:r>
              <a:rPr lang="en-US" dirty="0" smtClean="0"/>
              <a:t>program, Google Earth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çalışabiliyor</a:t>
            </a:r>
            <a:r>
              <a:rPr lang="en-US" dirty="0" smtClean="0"/>
              <a:t>. </a:t>
            </a:r>
            <a:r>
              <a:rPr lang="en-US" dirty="0" err="1" smtClean="0"/>
              <a:t>Eğer</a:t>
            </a:r>
            <a:r>
              <a:rPr lang="en-US" dirty="0" smtClean="0"/>
              <a:t> </a:t>
            </a:r>
            <a:r>
              <a:rPr lang="en-US" dirty="0" err="1" smtClean="0"/>
              <a:t>bilgisayarımızda</a:t>
            </a:r>
            <a:r>
              <a:rPr lang="en-US" dirty="0" smtClean="0"/>
              <a:t> Google Earth </a:t>
            </a:r>
            <a:r>
              <a:rPr lang="en-US" dirty="0" err="1" smtClean="0"/>
              <a:t>programı</a:t>
            </a:r>
            <a:r>
              <a:rPr lang="en-US" dirty="0" smtClean="0"/>
              <a:t> </a:t>
            </a:r>
            <a:r>
              <a:rPr lang="en-US" dirty="0" err="1" smtClean="0"/>
              <a:t>yüklü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 </a:t>
            </a:r>
            <a:r>
              <a:rPr lang="en-US" dirty="0" err="1" smtClean="0"/>
              <a:t>hazırladığımız</a:t>
            </a:r>
            <a:r>
              <a:rPr lang="en-US" dirty="0" smtClean="0"/>
              <a:t>  </a:t>
            </a:r>
            <a:r>
              <a:rPr lang="en-US" dirty="0" err="1" smtClean="0"/>
              <a:t>tasarımlarımızı</a:t>
            </a:r>
            <a:r>
              <a:rPr lang="en-US" dirty="0" smtClean="0"/>
              <a:t>,  </a:t>
            </a:r>
            <a:r>
              <a:rPr lang="en-US" dirty="0" err="1" smtClean="0"/>
              <a:t>dünya</a:t>
            </a:r>
            <a:r>
              <a:rPr lang="en-US" dirty="0" smtClean="0"/>
              <a:t> 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herhangi</a:t>
            </a:r>
            <a:r>
              <a:rPr lang="en-US" dirty="0" smtClean="0"/>
              <a:t>  </a:t>
            </a:r>
            <a:r>
              <a:rPr lang="en-US" dirty="0" err="1" smtClean="0"/>
              <a:t>bir</a:t>
            </a:r>
            <a:r>
              <a:rPr lang="en-US" dirty="0" smtClean="0"/>
              <a:t>  </a:t>
            </a:r>
            <a:r>
              <a:rPr lang="en-US" dirty="0" err="1" smtClean="0"/>
              <a:t>noktaya</a:t>
            </a:r>
            <a:r>
              <a:rPr lang="en-US" dirty="0" smtClean="0"/>
              <a:t>  </a:t>
            </a:r>
            <a:r>
              <a:rPr lang="en-US" dirty="0" err="1" smtClean="0"/>
              <a:t>yerleştirebiliyor</a:t>
            </a:r>
            <a:r>
              <a:rPr lang="en-US" dirty="0" smtClean="0"/>
              <a:t>  </a:t>
            </a:r>
            <a:r>
              <a:rPr lang="en-US" dirty="0" err="1" smtClean="0"/>
              <a:t>ve</a:t>
            </a:r>
            <a:r>
              <a:rPr lang="en-US" dirty="0" smtClean="0"/>
              <a:t>  </a:t>
            </a:r>
            <a:r>
              <a:rPr lang="en-US" dirty="0" err="1" smtClean="0"/>
              <a:t>kendi</a:t>
            </a:r>
            <a:r>
              <a:rPr lang="en-US" dirty="0" smtClean="0"/>
              <a:t>  </a:t>
            </a:r>
            <a:r>
              <a:rPr lang="en-US" dirty="0" err="1" smtClean="0"/>
              <a:t>dünyamızı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en-US" dirty="0" err="1" smtClean="0"/>
              <a:t>tasarlayabili</a:t>
            </a:r>
            <a:r>
              <a:rPr lang="tr-TR" dirty="0" err="1" smtClean="0"/>
              <a:t>yorsunuz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905264" cy="365125"/>
          </a:xfrm>
        </p:spPr>
        <p:txBody>
          <a:bodyPr/>
          <a:lstStyle/>
          <a:p>
            <a:r>
              <a:rPr lang="tr-TR" dirty="0" smtClean="0"/>
              <a:t>KARAMANOĞLU MEHMET BEY ÜNİVERSİTESİTESİ 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16</a:t>
            </a:fld>
            <a:endParaRPr lang="tr-TR"/>
          </a:p>
        </p:txBody>
      </p:sp>
      <p:pic>
        <p:nvPicPr>
          <p:cNvPr id="6" name="5 Resim" descr="google_skectu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1000108"/>
            <a:ext cx="3000364" cy="285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tr-TR" dirty="0" smtClean="0"/>
              <a:t> </a:t>
            </a:r>
            <a:r>
              <a:rPr lang="tr-TR" dirty="0" err="1" smtClean="0"/>
              <a:t>Google</a:t>
            </a:r>
            <a:r>
              <a:rPr lang="tr-TR" dirty="0" smtClean="0"/>
              <a:t> </a:t>
            </a:r>
            <a:r>
              <a:rPr lang="tr-TR" dirty="0" err="1" smtClean="0"/>
              <a:t>Reader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Google Reader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ilgimizi</a:t>
            </a:r>
            <a:r>
              <a:rPr lang="en-US" dirty="0" smtClean="0"/>
              <a:t> </a:t>
            </a:r>
            <a:r>
              <a:rPr lang="en-US" dirty="0" err="1" smtClean="0"/>
              <a:t>çeken</a:t>
            </a:r>
            <a:r>
              <a:rPr lang="en-US" dirty="0" smtClean="0"/>
              <a:t>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en-US" dirty="0" err="1" smtClean="0"/>
              <a:t>birçok</a:t>
            </a:r>
            <a:r>
              <a:rPr lang="en-US" dirty="0" smtClean="0"/>
              <a:t> </a:t>
            </a:r>
            <a:r>
              <a:rPr lang="en-US" dirty="0" err="1" smtClean="0"/>
              <a:t>bilgiyi</a:t>
            </a:r>
            <a:r>
              <a:rPr lang="en-US" dirty="0" smtClean="0"/>
              <a:t> RSS </a:t>
            </a:r>
            <a:r>
              <a:rPr lang="en-US" dirty="0" err="1" smtClean="0"/>
              <a:t>aracılığı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en-US" dirty="0" err="1" smtClean="0"/>
              <a:t>çatı</a:t>
            </a:r>
            <a:r>
              <a:rPr lang="en-US" dirty="0" smtClean="0"/>
              <a:t> </a:t>
            </a:r>
            <a:r>
              <a:rPr lang="en-US" dirty="0" err="1" smtClean="0"/>
              <a:t>altında</a:t>
            </a:r>
            <a:r>
              <a:rPr lang="en-US" dirty="0" smtClean="0"/>
              <a:t> </a:t>
            </a:r>
            <a:r>
              <a:rPr lang="en-US" dirty="0" err="1" smtClean="0"/>
              <a:t>toplayabiliyoruz</a:t>
            </a:r>
            <a:r>
              <a:rPr lang="en-US" dirty="0" smtClean="0"/>
              <a:t>.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en-US" dirty="0" smtClean="0"/>
              <a:t>RSS </a:t>
            </a:r>
            <a:r>
              <a:rPr lang="en-US" dirty="0" err="1" smtClean="0"/>
              <a:t>kaynaklarını</a:t>
            </a:r>
            <a:r>
              <a:rPr lang="en-US" dirty="0" smtClean="0"/>
              <a:t> </a:t>
            </a:r>
            <a:r>
              <a:rPr lang="en-US" dirty="0" err="1" smtClean="0"/>
              <a:t>filtreleyebilen</a:t>
            </a:r>
            <a:r>
              <a:rPr lang="en-US" dirty="0" smtClean="0"/>
              <a:t>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görüntüleyen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RSS </a:t>
            </a:r>
            <a:r>
              <a:rPr lang="en-US" dirty="0" err="1" smtClean="0"/>
              <a:t>okuyucu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 Google  </a:t>
            </a:r>
            <a:r>
              <a:rPr lang="en-US" dirty="0" err="1" smtClean="0"/>
              <a:t>Reader’ı</a:t>
            </a:r>
            <a:r>
              <a:rPr lang="en-US" dirty="0" smtClean="0"/>
              <a:t>  </a:t>
            </a:r>
            <a:r>
              <a:rPr lang="en-US" dirty="0" err="1" smtClean="0"/>
              <a:t>kullanabilmek</a:t>
            </a:r>
            <a:r>
              <a:rPr lang="en-US" dirty="0" smtClean="0"/>
              <a:t>  </a:t>
            </a:r>
            <a:r>
              <a:rPr lang="en-US" dirty="0" err="1" smtClean="0"/>
              <a:t>için</a:t>
            </a:r>
            <a:r>
              <a:rPr lang="en-US" dirty="0" smtClean="0"/>
              <a:t>  </a:t>
            </a:r>
            <a:r>
              <a:rPr lang="en-US" dirty="0" err="1" smtClean="0"/>
              <a:t>öncelikle</a:t>
            </a:r>
            <a:r>
              <a:rPr lang="en-US" dirty="0" smtClean="0"/>
              <a:t>  Google  </a:t>
            </a:r>
            <a:r>
              <a:rPr lang="en-US" dirty="0" err="1" smtClean="0"/>
              <a:t>hesabımızla</a:t>
            </a:r>
            <a:r>
              <a:rPr lang="en-US" dirty="0" smtClean="0"/>
              <a:t>  Reader  </a:t>
            </a:r>
            <a:r>
              <a:rPr lang="en-US" dirty="0" err="1" smtClean="0"/>
              <a:t>programına</a:t>
            </a:r>
            <a:r>
              <a:rPr lang="en-US" dirty="0" smtClean="0"/>
              <a:t>  </a:t>
            </a:r>
            <a:r>
              <a:rPr lang="en-US" dirty="0" err="1" smtClean="0"/>
              <a:t>kayıt</a:t>
            </a:r>
            <a:r>
              <a:rPr lang="en-US" dirty="0" smtClean="0"/>
              <a:t>  </a:t>
            </a:r>
            <a:r>
              <a:rPr lang="en-US" dirty="0" err="1" smtClean="0"/>
              <a:t>oluyoruz</a:t>
            </a:r>
            <a:r>
              <a:rPr lang="en-US" dirty="0" smtClean="0"/>
              <a:t>. </a:t>
            </a:r>
          </a:p>
          <a:p>
            <a:r>
              <a:rPr lang="en-US" dirty="0" smtClean="0"/>
              <a:t>Google  Reader  </a:t>
            </a:r>
            <a:r>
              <a:rPr lang="en-US" dirty="0" err="1" smtClean="0"/>
              <a:t>sayesinde</a:t>
            </a:r>
            <a:r>
              <a:rPr lang="en-US" dirty="0" smtClean="0"/>
              <a:t>,  </a:t>
            </a:r>
            <a:r>
              <a:rPr lang="en-US" dirty="0" err="1" smtClean="0"/>
              <a:t>önemli</a:t>
            </a:r>
            <a:r>
              <a:rPr lang="en-US" dirty="0" smtClean="0"/>
              <a:t>  </a:t>
            </a:r>
            <a:r>
              <a:rPr lang="en-US" dirty="0" err="1" smtClean="0"/>
              <a:t>gördüğümüz</a:t>
            </a:r>
            <a:r>
              <a:rPr lang="en-US" dirty="0" smtClean="0"/>
              <a:t>  </a:t>
            </a:r>
            <a:r>
              <a:rPr lang="en-US" dirty="0" err="1" smtClean="0"/>
              <a:t>RSS’leri</a:t>
            </a:r>
            <a:r>
              <a:rPr lang="en-US" dirty="0" smtClean="0"/>
              <a:t>  </a:t>
            </a:r>
            <a:r>
              <a:rPr lang="en-US" dirty="0" err="1" smtClean="0"/>
              <a:t>işaretleyerek</a:t>
            </a:r>
            <a:r>
              <a:rPr lang="en-US" dirty="0" smtClean="0"/>
              <a:t>  </a:t>
            </a:r>
            <a:r>
              <a:rPr lang="en-US" dirty="0" err="1" smtClean="0"/>
              <a:t>diğerlerinden</a:t>
            </a:r>
            <a:r>
              <a:rPr lang="en-US" dirty="0" smtClean="0"/>
              <a:t>  </a:t>
            </a:r>
            <a:r>
              <a:rPr lang="en-US" dirty="0" err="1" smtClean="0"/>
              <a:t>ayırabilir</a:t>
            </a:r>
            <a:r>
              <a:rPr lang="en-US" dirty="0" smtClean="0"/>
              <a:t>,  </a:t>
            </a:r>
            <a:r>
              <a:rPr lang="en-US" dirty="0" err="1" smtClean="0"/>
              <a:t>beğendiğimiz</a:t>
            </a:r>
            <a:r>
              <a:rPr lang="en-US" dirty="0" smtClean="0"/>
              <a:t> </a:t>
            </a:r>
            <a:r>
              <a:rPr lang="en-US" dirty="0" err="1" smtClean="0"/>
              <a:t>verileri</a:t>
            </a:r>
            <a:r>
              <a:rPr lang="en-US" dirty="0" smtClean="0"/>
              <a:t>  RSS  </a:t>
            </a:r>
            <a:r>
              <a:rPr lang="en-US" dirty="0" err="1" smtClean="0"/>
              <a:t>paylaşımı</a:t>
            </a:r>
            <a:r>
              <a:rPr lang="en-US" dirty="0" smtClean="0"/>
              <a:t>  </a:t>
            </a:r>
            <a:r>
              <a:rPr lang="en-US" dirty="0" err="1" smtClean="0"/>
              <a:t>yöntemi</a:t>
            </a:r>
            <a:r>
              <a:rPr lang="en-US" dirty="0" smtClean="0"/>
              <a:t>  </a:t>
            </a:r>
            <a:r>
              <a:rPr lang="en-US" dirty="0" err="1" smtClean="0"/>
              <a:t>ile</a:t>
            </a:r>
            <a:r>
              <a:rPr lang="en-US" dirty="0" smtClean="0"/>
              <a:t>  </a:t>
            </a:r>
            <a:r>
              <a:rPr lang="en-US" dirty="0" err="1" smtClean="0"/>
              <a:t>arkadaşlarımızla</a:t>
            </a:r>
            <a:r>
              <a:rPr lang="en-US" dirty="0" smtClean="0"/>
              <a:t>  </a:t>
            </a:r>
            <a:r>
              <a:rPr lang="en-US" dirty="0" err="1" smtClean="0"/>
              <a:t>paylaşabiliriz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smtClean="0"/>
              <a:t>Google  </a:t>
            </a:r>
            <a:r>
              <a:rPr lang="en-US" dirty="0" err="1" smtClean="0"/>
              <a:t>Reader’a</a:t>
            </a:r>
            <a:r>
              <a:rPr lang="en-US" dirty="0" smtClean="0"/>
              <a:t>  http://reader.google.com  </a:t>
            </a:r>
            <a:r>
              <a:rPr lang="en-US" dirty="0" err="1" smtClean="0"/>
              <a:t>adresinden</a:t>
            </a:r>
            <a:r>
              <a:rPr lang="en-US" dirty="0" smtClean="0"/>
              <a:t>  </a:t>
            </a:r>
            <a:r>
              <a:rPr lang="en-US" dirty="0" err="1" smtClean="0"/>
              <a:t>erişebilir</a:t>
            </a:r>
            <a:r>
              <a:rPr lang="en-US" dirty="0" smtClean="0"/>
              <a:t>  </a:t>
            </a:r>
            <a:endParaRPr lang="tr-TR" dirty="0" smtClean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905264" cy="365125"/>
          </a:xfrm>
        </p:spPr>
        <p:txBody>
          <a:bodyPr/>
          <a:lstStyle/>
          <a:p>
            <a:r>
              <a:rPr lang="tr-TR" dirty="0" smtClean="0"/>
              <a:t>KARAMANOĞLU MEHMET BEY ÜNİVERSİTESİTESİ 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17</a:t>
            </a:fld>
            <a:endParaRPr lang="tr-TR"/>
          </a:p>
        </p:txBody>
      </p:sp>
      <p:pic>
        <p:nvPicPr>
          <p:cNvPr id="9" name="8 Resim" descr="google-reader-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1285860"/>
            <a:ext cx="2104960" cy="18239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tr-TR" dirty="0" smtClean="0"/>
              <a:t> </a:t>
            </a:r>
            <a:r>
              <a:rPr lang="tr-TR" dirty="0" err="1" smtClean="0"/>
              <a:t>Google</a:t>
            </a:r>
            <a:r>
              <a:rPr lang="tr-TR" dirty="0" smtClean="0"/>
              <a:t> Web </a:t>
            </a:r>
            <a:r>
              <a:rPr lang="tr-TR" dirty="0" err="1" smtClean="0"/>
              <a:t>Accelerator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</a:t>
            </a:r>
            <a:r>
              <a:rPr lang="en-US" dirty="0" err="1" smtClean="0"/>
              <a:t>nternet</a:t>
            </a:r>
            <a:r>
              <a:rPr lang="en-US" dirty="0" smtClean="0"/>
              <a:t> </a:t>
            </a:r>
            <a:r>
              <a:rPr lang="en-US" err="1" smtClean="0"/>
              <a:t>bağlantımızı</a:t>
            </a:r>
            <a:r>
              <a:rPr lang="en-US" smtClean="0"/>
              <a:t> optimize</a:t>
            </a:r>
            <a:endParaRPr lang="tr-TR" smtClean="0"/>
          </a:p>
          <a:p>
            <a:pPr>
              <a:buNone/>
            </a:pPr>
            <a:r>
              <a:rPr lang="tr-TR" smtClean="0"/>
              <a:t>	</a:t>
            </a:r>
            <a:r>
              <a:rPr lang="en-US" smtClean="0"/>
              <a:t>ederek </a:t>
            </a:r>
            <a:r>
              <a:rPr lang="en-US" dirty="0" smtClean="0"/>
              <a:t>web </a:t>
            </a:r>
            <a:r>
              <a:rPr lang="en-US" dirty="0" err="1" smtClean="0"/>
              <a:t>siteleri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err="1" smtClean="0"/>
              <a:t>daha</a:t>
            </a:r>
            <a:r>
              <a:rPr lang="en-US" smtClean="0"/>
              <a:t> </a:t>
            </a:r>
            <a:endParaRPr lang="tr-TR" smtClean="0"/>
          </a:p>
          <a:p>
            <a:pPr>
              <a:buNone/>
            </a:pPr>
            <a:r>
              <a:rPr lang="tr-TR" smtClean="0"/>
              <a:t>	</a:t>
            </a:r>
            <a:r>
              <a:rPr lang="en-US" smtClean="0"/>
              <a:t>hızlı </a:t>
            </a:r>
            <a:r>
              <a:rPr lang="en-US" dirty="0" err="1" smtClean="0"/>
              <a:t>gezinti</a:t>
            </a:r>
            <a:r>
              <a:rPr lang="en-US" dirty="0" smtClean="0"/>
              <a:t> </a:t>
            </a:r>
            <a:r>
              <a:rPr lang="en-US" dirty="0" err="1" smtClean="0"/>
              <a:t>yapmamız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smtClean="0"/>
              <a:t>Google </a:t>
            </a:r>
            <a:endParaRPr lang="tr-TR" smtClean="0"/>
          </a:p>
          <a:p>
            <a:pPr>
              <a:buNone/>
            </a:pPr>
            <a:r>
              <a:rPr lang="tr-TR" smtClean="0"/>
              <a:t>	</a:t>
            </a:r>
            <a:r>
              <a:rPr lang="en-US" smtClean="0"/>
              <a:t>tarafından </a:t>
            </a:r>
            <a:r>
              <a:rPr lang="en-US" dirty="0" err="1" smtClean="0"/>
              <a:t>hazırlanan</a:t>
            </a:r>
            <a:r>
              <a:rPr lang="en-US" dirty="0" smtClean="0"/>
              <a:t> b</a:t>
            </a:r>
            <a:r>
              <a:rPr lang="tr-TR" dirty="0" smtClean="0"/>
              <a:t>ir</a:t>
            </a:r>
            <a:r>
              <a:rPr lang="en-US" dirty="0" smtClean="0"/>
              <a:t> </a:t>
            </a:r>
            <a:r>
              <a:rPr lang="tr-TR" dirty="0" smtClean="0"/>
              <a:t> </a:t>
            </a:r>
            <a:r>
              <a:rPr lang="en-US" dirty="0" smtClean="0"/>
              <a:t>program</a:t>
            </a:r>
            <a:r>
              <a:rPr lang="tr-TR" dirty="0" smtClean="0"/>
              <a:t>dır.</a:t>
            </a:r>
            <a:endParaRPr lang="en-US" dirty="0" smtClean="0"/>
          </a:p>
          <a:p>
            <a:r>
              <a:rPr lang="en-US" dirty="0" smtClean="0"/>
              <a:t>http://webaccelerator.google.com </a:t>
            </a:r>
            <a:r>
              <a:rPr lang="en-US" dirty="0" err="1" smtClean="0"/>
              <a:t>adresinden</a:t>
            </a:r>
            <a:r>
              <a:rPr lang="en-US" dirty="0" smtClean="0"/>
              <a:t> </a:t>
            </a:r>
            <a:r>
              <a:rPr lang="en-US" dirty="0" err="1" smtClean="0"/>
              <a:t>ulaşabil</a:t>
            </a:r>
            <a:r>
              <a:rPr lang="tr-TR" dirty="0" err="1" smtClean="0"/>
              <a:t>iriz</a:t>
            </a:r>
            <a:r>
              <a:rPr lang="tr-TR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 </a:t>
            </a:r>
            <a:r>
              <a:rPr lang="en-US" dirty="0" err="1" smtClean="0"/>
              <a:t>yaklaşık</a:t>
            </a:r>
            <a:r>
              <a:rPr lang="en-US" dirty="0" smtClean="0"/>
              <a:t>  1,55  MB  </a:t>
            </a:r>
            <a:r>
              <a:rPr lang="tr-TR" dirty="0" smtClean="0"/>
              <a:t>boyutundadır.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en-US" dirty="0" smtClean="0"/>
              <a:t>Internet Explorer </a:t>
            </a:r>
            <a:r>
              <a:rPr lang="en-US" dirty="0" err="1" smtClean="0"/>
              <a:t>ve</a:t>
            </a:r>
            <a:r>
              <a:rPr lang="en-US" dirty="0" smtClean="0"/>
              <a:t> Mozilla Firefox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sorunsuz</a:t>
            </a:r>
            <a:r>
              <a:rPr lang="en-US" dirty="0" smtClean="0"/>
              <a:t> </a:t>
            </a:r>
            <a:r>
              <a:rPr lang="en-US" dirty="0" err="1" smtClean="0"/>
              <a:t>çalışan</a:t>
            </a:r>
            <a:r>
              <a:rPr lang="en-US" dirty="0" smtClean="0"/>
              <a:t> </a:t>
            </a:r>
            <a:r>
              <a:rPr lang="en-US" dirty="0" err="1" smtClean="0"/>
              <a:t>programın</a:t>
            </a:r>
            <a:r>
              <a:rPr lang="en-US" dirty="0" smtClean="0"/>
              <a:t> </a:t>
            </a:r>
            <a:r>
              <a:rPr lang="en-US" dirty="0" err="1" smtClean="0"/>
              <a:t>şu</a:t>
            </a:r>
            <a:r>
              <a:rPr lang="en-US" dirty="0" smtClean="0"/>
              <a:t> an </a:t>
            </a:r>
            <a:r>
              <a:rPr lang="en-US" dirty="0" err="1" smtClean="0"/>
              <a:t>itibariyle</a:t>
            </a:r>
            <a:r>
              <a:rPr lang="en-US" dirty="0" smtClean="0"/>
              <a:t> </a:t>
            </a:r>
            <a:r>
              <a:rPr lang="en-US" dirty="0" err="1" smtClean="0"/>
              <a:t>Türkçe</a:t>
            </a:r>
            <a:r>
              <a:rPr lang="en-US" dirty="0" smtClean="0"/>
              <a:t> </a:t>
            </a:r>
            <a:r>
              <a:rPr lang="en-US" dirty="0" err="1" smtClean="0"/>
              <a:t>desteği</a:t>
            </a:r>
            <a:r>
              <a:rPr lang="en-US" dirty="0" smtClean="0"/>
              <a:t> </a:t>
            </a:r>
            <a:r>
              <a:rPr lang="en-US" dirty="0" err="1" smtClean="0"/>
              <a:t>bulunmuyor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119578" cy="365125"/>
          </a:xfrm>
        </p:spPr>
        <p:txBody>
          <a:bodyPr/>
          <a:lstStyle/>
          <a:p>
            <a:r>
              <a:rPr lang="tr-TR" dirty="0" smtClean="0"/>
              <a:t>KARAMANOĞLU MEHMET BEY ÜNİVERSİTESİTESİ 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18</a:t>
            </a:fld>
            <a:endParaRPr lang="tr-TR"/>
          </a:p>
        </p:txBody>
      </p:sp>
      <p:pic>
        <p:nvPicPr>
          <p:cNvPr id="6" name="5 Resim" descr="google_biz(1)_b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1857364"/>
            <a:ext cx="2143140" cy="1857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tr-TR" dirty="0" smtClean="0"/>
              <a:t> </a:t>
            </a:r>
            <a:r>
              <a:rPr lang="tr-TR" dirty="0" err="1" smtClean="0"/>
              <a:t>Google</a:t>
            </a:r>
            <a:r>
              <a:rPr lang="tr-TR" dirty="0" smtClean="0"/>
              <a:t> </a:t>
            </a:r>
            <a:r>
              <a:rPr lang="tr-TR" dirty="0" err="1" smtClean="0"/>
              <a:t>Analytics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Daha</a:t>
            </a:r>
            <a:r>
              <a:rPr lang="en-US" dirty="0" smtClean="0"/>
              <a:t>  </a:t>
            </a:r>
            <a:r>
              <a:rPr lang="en-US" dirty="0" err="1" smtClean="0"/>
              <a:t>çok</a:t>
            </a:r>
            <a:r>
              <a:rPr lang="en-US" dirty="0" smtClean="0"/>
              <a:t>  web  </a:t>
            </a:r>
            <a:r>
              <a:rPr lang="en-US" dirty="0" err="1" smtClean="0"/>
              <a:t>sitesi</a:t>
            </a:r>
            <a:r>
              <a:rPr lang="en-US" dirty="0" smtClean="0"/>
              <a:t>  </a:t>
            </a:r>
            <a:r>
              <a:rPr lang="en-US" dirty="0" err="1" smtClean="0"/>
              <a:t>sahiplerine</a:t>
            </a:r>
            <a:r>
              <a:rPr lang="en-US" dirty="0" smtClean="0"/>
              <a:t> 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en-US" dirty="0" err="1" smtClean="0"/>
              <a:t>hitap</a:t>
            </a:r>
            <a:r>
              <a:rPr lang="en-US" dirty="0" smtClean="0"/>
              <a:t>  </a:t>
            </a:r>
            <a:r>
              <a:rPr lang="en-US" dirty="0" err="1" smtClean="0"/>
              <a:t>eden</a:t>
            </a:r>
            <a:r>
              <a:rPr lang="en-US" dirty="0" smtClean="0"/>
              <a:t>  </a:t>
            </a:r>
            <a:r>
              <a:rPr lang="en-US" dirty="0" err="1" smtClean="0"/>
              <a:t>bu</a:t>
            </a:r>
            <a:r>
              <a:rPr lang="en-US" dirty="0" smtClean="0"/>
              <a:t>  Google  </a:t>
            </a:r>
            <a:r>
              <a:rPr lang="en-US" dirty="0" err="1" smtClean="0"/>
              <a:t>icadının</a:t>
            </a:r>
            <a:r>
              <a:rPr lang="en-US" dirty="0" smtClean="0"/>
              <a:t> 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en-US" dirty="0" err="1" smtClean="0"/>
              <a:t>amacı</a:t>
            </a:r>
            <a:r>
              <a:rPr lang="en-US" dirty="0" smtClean="0"/>
              <a:t>,  </a:t>
            </a:r>
            <a:r>
              <a:rPr lang="en-US" dirty="0" err="1" smtClean="0"/>
              <a:t>webmaster’lara</a:t>
            </a:r>
            <a:r>
              <a:rPr lang="en-US" dirty="0" smtClean="0"/>
              <a:t> </a:t>
            </a:r>
            <a:r>
              <a:rPr lang="en-US" dirty="0" err="1" smtClean="0"/>
              <a:t>sitelerinin</a:t>
            </a:r>
            <a:r>
              <a:rPr lang="en-US" dirty="0" smtClean="0"/>
              <a:t>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en-US" dirty="0" err="1" smtClean="0"/>
              <a:t>günlük</a:t>
            </a:r>
            <a:r>
              <a:rPr lang="en-US" dirty="0" smtClean="0"/>
              <a:t> </a:t>
            </a:r>
            <a:r>
              <a:rPr lang="en-US" dirty="0" err="1" smtClean="0"/>
              <a:t>ziyaretçi</a:t>
            </a:r>
            <a:r>
              <a:rPr lang="en-US" dirty="0" smtClean="0"/>
              <a:t> </a:t>
            </a:r>
            <a:r>
              <a:rPr lang="en-US" dirty="0" err="1" smtClean="0"/>
              <a:t>oranlarını</a:t>
            </a:r>
            <a:r>
              <a:rPr lang="en-US" dirty="0" smtClean="0"/>
              <a:t> </a:t>
            </a:r>
            <a:r>
              <a:rPr lang="en-US" dirty="0" err="1" smtClean="0"/>
              <a:t>detaylı</a:t>
            </a:r>
            <a:r>
              <a:rPr lang="en-US" dirty="0" smtClean="0"/>
              <a:t>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sunmak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en-US" dirty="0" err="1" smtClean="0"/>
              <a:t>Türkçe</a:t>
            </a:r>
            <a:r>
              <a:rPr lang="en-US" dirty="0" smtClean="0"/>
              <a:t> </a:t>
            </a:r>
            <a:r>
              <a:rPr lang="en-US" dirty="0" err="1" smtClean="0"/>
              <a:t>dil</a:t>
            </a:r>
            <a:r>
              <a:rPr lang="en-US" dirty="0" smtClean="0"/>
              <a:t> </a:t>
            </a:r>
            <a:r>
              <a:rPr lang="en-US" dirty="0" err="1" smtClean="0"/>
              <a:t>desteği</a:t>
            </a:r>
            <a:r>
              <a:rPr lang="en-US" dirty="0" smtClean="0"/>
              <a:t> </a:t>
            </a:r>
            <a:r>
              <a:rPr lang="en-US" dirty="0" err="1" smtClean="0"/>
              <a:t>bulunmaya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GMail</a:t>
            </a:r>
            <a:r>
              <a:rPr lang="en-US" dirty="0" smtClean="0"/>
              <a:t> </a:t>
            </a:r>
            <a:r>
              <a:rPr lang="en-US" dirty="0" err="1" smtClean="0"/>
              <a:t>hesabı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ücretsiz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yararlanılabilecek</a:t>
            </a:r>
            <a:r>
              <a:rPr lang="en-US" dirty="0" smtClean="0"/>
              <a:t> </a:t>
            </a:r>
            <a:r>
              <a:rPr lang="en-US" dirty="0" err="1" smtClean="0"/>
              <a:t>hizmet</a:t>
            </a:r>
            <a:r>
              <a:rPr lang="tr-TR" dirty="0" smtClean="0"/>
              <a:t>e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en-US" dirty="0" smtClean="0"/>
              <a:t>www.google.com/analytics </a:t>
            </a:r>
            <a:r>
              <a:rPr lang="en-US" dirty="0" err="1" smtClean="0"/>
              <a:t>adresinden</a:t>
            </a:r>
            <a:r>
              <a:rPr lang="en-US" dirty="0" smtClean="0"/>
              <a:t> </a:t>
            </a:r>
            <a:r>
              <a:rPr lang="en-US" dirty="0" err="1" smtClean="0"/>
              <a:t>ulaşabil</a:t>
            </a:r>
            <a:r>
              <a:rPr lang="tr-TR" dirty="0" smtClean="0"/>
              <a:t>irsiniz.</a:t>
            </a:r>
          </a:p>
          <a:p>
            <a:r>
              <a:rPr lang="en-US" dirty="0" err="1" smtClean="0"/>
              <a:t>Sistemin</a:t>
            </a:r>
            <a:r>
              <a:rPr lang="en-US" dirty="0" smtClean="0"/>
              <a:t>  </a:t>
            </a:r>
            <a:r>
              <a:rPr lang="en-US" dirty="0" err="1" smtClean="0"/>
              <a:t>kullanımı</a:t>
            </a:r>
            <a:r>
              <a:rPr lang="en-US" dirty="0" smtClean="0"/>
              <a:t>  </a:t>
            </a:r>
            <a:r>
              <a:rPr lang="en-US" dirty="0" err="1" smtClean="0"/>
              <a:t>ise</a:t>
            </a:r>
            <a:r>
              <a:rPr lang="en-US" dirty="0" smtClean="0"/>
              <a:t>  </a:t>
            </a:r>
            <a:r>
              <a:rPr lang="en-US" dirty="0" err="1" smtClean="0"/>
              <a:t>gayet</a:t>
            </a:r>
            <a:r>
              <a:rPr lang="en-US" dirty="0" smtClean="0"/>
              <a:t>  </a:t>
            </a:r>
            <a:r>
              <a:rPr lang="en-US" dirty="0" err="1" smtClean="0"/>
              <a:t>basit</a:t>
            </a:r>
            <a:r>
              <a:rPr lang="en-US" dirty="0" smtClean="0"/>
              <a:t>:  </a:t>
            </a:r>
            <a:r>
              <a:rPr lang="en-US" dirty="0" err="1" smtClean="0"/>
              <a:t>İstatistik</a:t>
            </a:r>
            <a:r>
              <a:rPr lang="en-US" dirty="0" smtClean="0"/>
              <a:t>  </a:t>
            </a:r>
            <a:r>
              <a:rPr lang="en-US" dirty="0" err="1" smtClean="0"/>
              <a:t>bilgilerinin</a:t>
            </a:r>
            <a:r>
              <a:rPr lang="en-US" dirty="0" smtClean="0"/>
              <a:t>  </a:t>
            </a:r>
            <a:r>
              <a:rPr lang="en-US" dirty="0" err="1" smtClean="0"/>
              <a:t>tutulmasını</a:t>
            </a:r>
            <a:r>
              <a:rPr lang="en-US" dirty="0" smtClean="0"/>
              <a:t>  </a:t>
            </a:r>
            <a:r>
              <a:rPr lang="en-US" dirty="0" err="1" smtClean="0"/>
              <a:t>istediğimiz</a:t>
            </a:r>
            <a:r>
              <a:rPr lang="tr-TR" dirty="0" smtClean="0"/>
              <a:t> </a:t>
            </a:r>
            <a:r>
              <a:rPr lang="en-US" dirty="0" err="1" smtClean="0"/>
              <a:t>sitemize</a:t>
            </a:r>
            <a:r>
              <a:rPr lang="en-US" dirty="0" smtClean="0"/>
              <a:t>, Google Analytics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üretilen</a:t>
            </a:r>
            <a:r>
              <a:rPr lang="en-US" dirty="0" smtClean="0"/>
              <a:t> </a:t>
            </a:r>
            <a:r>
              <a:rPr lang="en-US" dirty="0" err="1" smtClean="0"/>
              <a:t>ufak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JavaScript </a:t>
            </a:r>
            <a:r>
              <a:rPr lang="en-US" dirty="0" err="1" smtClean="0"/>
              <a:t>kodunu</a:t>
            </a:r>
            <a:r>
              <a:rPr lang="en-US" dirty="0" smtClean="0"/>
              <a:t> </a:t>
            </a:r>
            <a:r>
              <a:rPr lang="en-US" dirty="0" err="1" smtClean="0"/>
              <a:t>eklemek</a:t>
            </a:r>
            <a:r>
              <a:rPr lang="en-US" dirty="0" smtClean="0"/>
              <a:t>. </a:t>
            </a:r>
            <a:r>
              <a:rPr lang="en-US" dirty="0" err="1" smtClean="0"/>
              <a:t>Kodu</a:t>
            </a:r>
            <a:r>
              <a:rPr lang="en-US" dirty="0" smtClean="0"/>
              <a:t> </a:t>
            </a:r>
            <a:r>
              <a:rPr lang="en-US" dirty="0" err="1" smtClean="0"/>
              <a:t>ekledikten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sitenizin</a:t>
            </a:r>
            <a:r>
              <a:rPr lang="en-US" dirty="0" smtClean="0"/>
              <a:t> </a:t>
            </a:r>
            <a:r>
              <a:rPr lang="en-US" dirty="0" err="1" smtClean="0"/>
              <a:t>ziyaretçi</a:t>
            </a:r>
            <a:r>
              <a:rPr lang="en-US" dirty="0" smtClean="0"/>
              <a:t> </a:t>
            </a:r>
            <a:r>
              <a:rPr lang="en-US" dirty="0" err="1" smtClean="0"/>
              <a:t>trafiğini</a:t>
            </a:r>
            <a:r>
              <a:rPr lang="en-US" dirty="0" smtClean="0"/>
              <a:t> </a:t>
            </a:r>
            <a:r>
              <a:rPr lang="en-US" dirty="0" err="1" smtClean="0"/>
              <a:t>ayrıntılı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takip</a:t>
            </a:r>
            <a:r>
              <a:rPr lang="en-US" dirty="0" smtClean="0"/>
              <a:t> </a:t>
            </a:r>
            <a:r>
              <a:rPr lang="en-US" dirty="0" err="1" smtClean="0"/>
              <a:t>edebilir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err="1" smtClean="0"/>
              <a:t>Google’dan</a:t>
            </a:r>
            <a:r>
              <a:rPr lang="en-US" dirty="0" smtClean="0"/>
              <a:t> </a:t>
            </a:r>
            <a:r>
              <a:rPr lang="en-US" dirty="0" err="1" smtClean="0"/>
              <a:t>sitenize</a:t>
            </a:r>
            <a:r>
              <a:rPr lang="en-US" dirty="0" smtClean="0"/>
              <a:t> </a:t>
            </a:r>
            <a:r>
              <a:rPr lang="en-US" dirty="0" err="1" smtClean="0"/>
              <a:t>gelen</a:t>
            </a:r>
            <a:r>
              <a:rPr lang="en-US" dirty="0" smtClean="0"/>
              <a:t> </a:t>
            </a:r>
            <a:r>
              <a:rPr lang="en-US" dirty="0" err="1" smtClean="0"/>
              <a:t>ziyaretçilerin</a:t>
            </a:r>
            <a:r>
              <a:rPr lang="en-US" dirty="0" smtClean="0"/>
              <a:t>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kelimeleri</a:t>
            </a:r>
            <a:r>
              <a:rPr lang="en-US" dirty="0" smtClean="0"/>
              <a:t> </a:t>
            </a:r>
            <a:r>
              <a:rPr lang="en-US" dirty="0" err="1" smtClean="0"/>
              <a:t>arayarak</a:t>
            </a:r>
            <a:r>
              <a:rPr lang="en-US" dirty="0" smtClean="0"/>
              <a:t> </a:t>
            </a:r>
            <a:r>
              <a:rPr lang="en-US" dirty="0" err="1" smtClean="0"/>
              <a:t>geldiklerini</a:t>
            </a:r>
            <a:r>
              <a:rPr lang="en-US" dirty="0" smtClean="0"/>
              <a:t> </a:t>
            </a:r>
            <a:r>
              <a:rPr lang="en-US" dirty="0" err="1" smtClean="0"/>
              <a:t>dahi</a:t>
            </a:r>
            <a:r>
              <a:rPr lang="en-US" dirty="0" smtClean="0"/>
              <a:t> </a:t>
            </a:r>
            <a:r>
              <a:rPr lang="en-US" dirty="0" err="1" smtClean="0"/>
              <a:t>görebilirsiniz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833826" cy="365125"/>
          </a:xfrm>
        </p:spPr>
        <p:txBody>
          <a:bodyPr/>
          <a:lstStyle/>
          <a:p>
            <a:r>
              <a:rPr lang="tr-TR" smtClean="0"/>
              <a:t>KARAMANOĞLU MEHMET BEY ÜNİVERSİTESİTESİ 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19</a:t>
            </a:fld>
            <a:endParaRPr lang="tr-TR"/>
          </a:p>
        </p:txBody>
      </p:sp>
      <p:pic>
        <p:nvPicPr>
          <p:cNvPr id="7" name="6 Resim" descr="google-analytics-logo-300x2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1285860"/>
            <a:ext cx="2857500" cy="2114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>
              <a:buFont typeface="Wingdings" pitchFamily="2" charset="2"/>
              <a:buChar char="q"/>
            </a:pPr>
            <a:r>
              <a:rPr lang="tr-TR" dirty="0" smtClean="0"/>
              <a:t> </a:t>
            </a:r>
            <a:r>
              <a:rPr lang="tr-TR" sz="3200" dirty="0" smtClean="0"/>
              <a:t>GOOGLE</a:t>
            </a:r>
            <a:r>
              <a:rPr lang="tr-TR" dirty="0" smtClean="0"/>
              <a:t> </a:t>
            </a:r>
            <a:r>
              <a:rPr lang="tr-TR" sz="3200" dirty="0" smtClean="0"/>
              <a:t>’IN TARİHÇESİ</a:t>
            </a:r>
            <a:endParaRPr lang="en-US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Larry</a:t>
            </a:r>
            <a:r>
              <a:rPr lang="tr-TR" sz="2400" dirty="0" smtClean="0"/>
              <a:t> </a:t>
            </a:r>
            <a:r>
              <a:rPr lang="tr-TR" sz="2400" dirty="0" err="1" smtClean="0"/>
              <a:t>Page</a:t>
            </a:r>
            <a:r>
              <a:rPr lang="tr-TR" sz="2400" dirty="0" smtClean="0"/>
              <a:t> ve </a:t>
            </a:r>
            <a:r>
              <a:rPr lang="tr-TR" sz="2400" dirty="0" err="1" smtClean="0"/>
              <a:t>Sergey</a:t>
            </a:r>
            <a:r>
              <a:rPr lang="tr-TR" sz="2400" dirty="0" smtClean="0"/>
              <a:t> </a:t>
            </a:r>
            <a:r>
              <a:rPr lang="tr-TR" sz="2400" dirty="0" err="1" smtClean="0"/>
              <a:t>Brin</a:t>
            </a:r>
            <a:endParaRPr lang="tr-TR" sz="2400" dirty="0" smtClean="0"/>
          </a:p>
          <a:p>
            <a:r>
              <a:rPr lang="tr-TR" sz="2400" dirty="0" smtClean="0"/>
              <a:t>“</a:t>
            </a:r>
            <a:r>
              <a:rPr lang="tr-TR" sz="2400" dirty="0" err="1" smtClean="0"/>
              <a:t>BackRub</a:t>
            </a:r>
            <a:r>
              <a:rPr lang="tr-TR" sz="2400" dirty="0" smtClean="0"/>
              <a:t> “ arama motoru </a:t>
            </a:r>
          </a:p>
          <a:p>
            <a:r>
              <a:rPr lang="tr-TR" sz="2400" dirty="0" smtClean="0"/>
              <a:t>4 Eylül 1998 “</a:t>
            </a:r>
            <a:r>
              <a:rPr lang="tr-TR" sz="2400" dirty="0" err="1" smtClean="0"/>
              <a:t>Google</a:t>
            </a:r>
            <a:r>
              <a:rPr lang="tr-TR" sz="2400" dirty="0" smtClean="0"/>
              <a:t>” adı </a:t>
            </a:r>
          </a:p>
          <a:p>
            <a:pPr>
              <a:buNone/>
            </a:pPr>
            <a:r>
              <a:rPr lang="tr-TR" sz="2400" dirty="0" smtClean="0"/>
              <a:t>   </a:t>
            </a:r>
            <a:r>
              <a:rPr lang="tr-TR" sz="2400" dirty="0" err="1" smtClean="0"/>
              <a:t>verilirir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Google</a:t>
            </a:r>
            <a:r>
              <a:rPr lang="tr-TR" sz="2400" dirty="0" smtClean="0"/>
              <a:t> , 1’i izleyen 100 sıfırı</a:t>
            </a:r>
          </a:p>
          <a:p>
            <a:pPr>
              <a:buNone/>
            </a:pPr>
            <a:r>
              <a:rPr lang="tr-TR" sz="2400" dirty="0" smtClean="0"/>
              <a:t>   temsil edilen matematik </a:t>
            </a:r>
          </a:p>
          <a:p>
            <a:pPr>
              <a:buNone/>
            </a:pPr>
            <a:r>
              <a:rPr lang="tr-TR" sz="2400" dirty="0" smtClean="0"/>
              <a:t>   terimi  “</a:t>
            </a:r>
            <a:r>
              <a:rPr lang="tr-TR" sz="2400" dirty="0" err="1" smtClean="0"/>
              <a:t>googol</a:t>
            </a:r>
            <a:r>
              <a:rPr lang="tr-TR" sz="2400" dirty="0" smtClean="0"/>
              <a:t>” dan ismini alır.</a:t>
            </a:r>
          </a:p>
          <a:p>
            <a:r>
              <a:rPr lang="tr-TR" sz="2400" dirty="0" smtClean="0"/>
              <a:t>GOOGLE firmasının şu anki değeri yaklaşık $</a:t>
            </a:r>
            <a:r>
              <a:rPr lang="tr-TR" sz="2400" b="1" dirty="0" smtClean="0"/>
              <a:t>118 milyar </a:t>
            </a:r>
          </a:p>
          <a:p>
            <a:r>
              <a:rPr lang="tr-TR" sz="2400" dirty="0" smtClean="0"/>
              <a:t>Bir günde elde ettiği kar ise</a:t>
            </a:r>
            <a:r>
              <a:rPr lang="tr-TR" sz="2400" b="1" dirty="0" smtClean="0"/>
              <a:t> $10 milyon </a:t>
            </a:r>
            <a:r>
              <a:rPr lang="tr-TR" sz="2400" dirty="0" smtClean="0"/>
              <a:t>olarak tahmin edilmektedir.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691082" cy="365125"/>
          </a:xfrm>
        </p:spPr>
        <p:txBody>
          <a:bodyPr/>
          <a:lstStyle/>
          <a:p>
            <a:r>
              <a:rPr lang="tr-TR" dirty="0" smtClean="0"/>
              <a:t>KARAMANOĞLU MEHMET BEY ÜNİVERSİTESİTESİ 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 dirty="0"/>
          </a:p>
        </p:txBody>
      </p:sp>
      <p:pic>
        <p:nvPicPr>
          <p:cNvPr id="6" name="5 Resim" descr="google_kurucuları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1857364"/>
            <a:ext cx="4382112" cy="26292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tr-TR" dirty="0" smtClean="0"/>
              <a:t> </a:t>
            </a:r>
            <a:r>
              <a:rPr lang="tr-TR" dirty="0" err="1" smtClean="0"/>
              <a:t>Google</a:t>
            </a:r>
            <a:r>
              <a:rPr lang="tr-TR" dirty="0" smtClean="0"/>
              <a:t> </a:t>
            </a:r>
            <a:r>
              <a:rPr lang="tr-TR" dirty="0" err="1" smtClean="0"/>
              <a:t>Translate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http://translate.google.com/  </a:t>
            </a:r>
            <a:r>
              <a:rPr lang="en-US" dirty="0" err="1" smtClean="0"/>
              <a:t>adresinden</a:t>
            </a:r>
            <a:r>
              <a:rPr lang="tr-TR" dirty="0" smtClean="0"/>
              <a:t> ulaşabileceğiniz  </a:t>
            </a:r>
            <a:r>
              <a:rPr lang="en-US" dirty="0" smtClean="0"/>
              <a:t>web</a:t>
            </a:r>
            <a:r>
              <a:rPr lang="tr-TR" dirty="0" smtClean="0"/>
              <a:t> </a:t>
            </a:r>
            <a:r>
              <a:rPr lang="en-US" dirty="0" err="1" smtClean="0"/>
              <a:t>tabanlı</a:t>
            </a:r>
            <a:r>
              <a:rPr lang="en-US" dirty="0" smtClean="0"/>
              <a:t>  </a:t>
            </a:r>
            <a:r>
              <a:rPr lang="en-US" dirty="0" err="1" smtClean="0"/>
              <a:t>çeviri</a:t>
            </a:r>
            <a:r>
              <a:rPr lang="tr-TR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yazılımıdır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Kelime</a:t>
            </a:r>
            <a:r>
              <a:rPr lang="en-US" dirty="0" smtClean="0"/>
              <a:t>,  </a:t>
            </a:r>
            <a:r>
              <a:rPr lang="en-US" dirty="0" err="1" smtClean="0"/>
              <a:t>cümle</a:t>
            </a:r>
            <a:r>
              <a:rPr lang="en-US" dirty="0" smtClean="0"/>
              <a:t>  </a:t>
            </a:r>
            <a:r>
              <a:rPr lang="en-US" dirty="0" err="1" smtClean="0"/>
              <a:t>ve</a:t>
            </a:r>
            <a:r>
              <a:rPr lang="en-US" dirty="0" smtClean="0"/>
              <a:t>  web  </a:t>
            </a:r>
            <a:r>
              <a:rPr lang="en-US" dirty="0" err="1" smtClean="0"/>
              <a:t>sayfası</a:t>
            </a:r>
            <a:r>
              <a:rPr lang="en-US" dirty="0" smtClean="0"/>
              <a:t>  </a:t>
            </a:r>
            <a:r>
              <a:rPr lang="en-US" dirty="0" err="1" smtClean="0"/>
              <a:t>çevirimi</a:t>
            </a:r>
            <a:r>
              <a:rPr lang="en-US" dirty="0" smtClean="0"/>
              <a:t>  </a:t>
            </a:r>
            <a:r>
              <a:rPr lang="en-US" dirty="0" err="1" smtClean="0"/>
              <a:t>gerçekleştir</a:t>
            </a:r>
            <a:r>
              <a:rPr lang="tr-TR" dirty="0" err="1" smtClean="0"/>
              <a:t>mektedir</a:t>
            </a:r>
            <a:r>
              <a:rPr lang="en-US" dirty="0" smtClean="0"/>
              <a:t>.  </a:t>
            </a:r>
            <a:r>
              <a:rPr lang="en-US" dirty="0" err="1" smtClean="0"/>
              <a:t>Yeni</a:t>
            </a:r>
            <a:r>
              <a:rPr lang="en-US" dirty="0" smtClean="0"/>
              <a:t>  </a:t>
            </a:r>
            <a:r>
              <a:rPr lang="en-US" dirty="0" err="1" smtClean="0"/>
              <a:t>sürümün</a:t>
            </a:r>
            <a:r>
              <a:rPr lang="tr-TR" dirty="0" smtClean="0"/>
              <a:t>de</a:t>
            </a:r>
            <a:r>
              <a:rPr lang="en-US" dirty="0" smtClean="0"/>
              <a:t> </a:t>
            </a:r>
            <a:r>
              <a:rPr lang="en-US" dirty="0" err="1" smtClean="0"/>
              <a:t>Türkçe</a:t>
            </a:r>
            <a:r>
              <a:rPr lang="en-US" dirty="0" smtClean="0"/>
              <a:t>  de</a:t>
            </a:r>
            <a:r>
              <a:rPr lang="tr-TR" dirty="0" smtClean="0"/>
              <a:t> </a:t>
            </a:r>
            <a:r>
              <a:rPr lang="en-US" dirty="0" err="1" smtClean="0"/>
              <a:t>bulunmaktadır</a:t>
            </a:r>
            <a:r>
              <a:rPr lang="en-US" dirty="0" smtClean="0"/>
              <a:t>.  </a:t>
            </a:r>
            <a:endParaRPr lang="tr-TR" dirty="0" smtClean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976702" cy="365125"/>
          </a:xfrm>
        </p:spPr>
        <p:txBody>
          <a:bodyPr/>
          <a:lstStyle/>
          <a:p>
            <a:r>
              <a:rPr lang="tr-TR" dirty="0" smtClean="0"/>
              <a:t>KARAMANOĞLU MEHMET BEY ÜNİVERSİTESİTESİ 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20</a:t>
            </a:fld>
            <a:endParaRPr lang="tr-TR"/>
          </a:p>
        </p:txBody>
      </p:sp>
      <p:pic>
        <p:nvPicPr>
          <p:cNvPr id="6" name="5 Resim" descr="translator-kit-logo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3643314"/>
            <a:ext cx="4714908" cy="26003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367722"/>
          </a:xfrm>
        </p:spPr>
        <p:txBody>
          <a:bodyPr/>
          <a:lstStyle/>
          <a:p>
            <a:pPr algn="ctr"/>
            <a:r>
              <a:rPr lang="tr-TR" smtClean="0"/>
              <a:t>TEŞEKÜRLER</a:t>
            </a:r>
            <a:br>
              <a:rPr lang="tr-TR" smtClean="0"/>
            </a:b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214686"/>
            <a:ext cx="8229600" cy="3109914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tr-TR" b="1" i="1" dirty="0" smtClean="0"/>
              <a:t>Gelecekte, cahil olarak tanımlanan kimseler okuma-yazma bilmeyenler değil bilgiye nasıl ulaşılacağını bilmeyenler olacaktır.</a:t>
            </a:r>
            <a:endParaRPr lang="tr-TR" b="1" dirty="0" smtClean="0"/>
          </a:p>
          <a:p>
            <a:pPr algn="ctr">
              <a:buFont typeface="Wingdings" pitchFamily="2" charset="2"/>
              <a:buNone/>
            </a:pPr>
            <a:r>
              <a:rPr lang="tr-TR" b="1" i="1" dirty="0" smtClean="0"/>
              <a:t>									</a:t>
            </a:r>
            <a:r>
              <a:rPr lang="tr-TR" b="1" i="1" dirty="0" err="1" smtClean="0">
                <a:solidFill>
                  <a:srgbClr val="003399"/>
                </a:solidFill>
              </a:rPr>
              <a:t>Alvin</a:t>
            </a:r>
            <a:r>
              <a:rPr lang="tr-TR" b="1" i="1" dirty="0" smtClean="0">
                <a:solidFill>
                  <a:srgbClr val="003399"/>
                </a:solidFill>
              </a:rPr>
              <a:t> </a:t>
            </a:r>
            <a:r>
              <a:rPr lang="tr-TR" b="1" i="1" dirty="0" err="1" smtClean="0">
                <a:solidFill>
                  <a:srgbClr val="003399"/>
                </a:solidFill>
              </a:rPr>
              <a:t>Toffler</a:t>
            </a:r>
            <a:endParaRPr lang="tr-TR" b="1" i="1" dirty="0" smtClean="0">
              <a:solidFill>
                <a:srgbClr val="003399"/>
              </a:solidFill>
            </a:endParaRPr>
          </a:p>
          <a:p>
            <a:endParaRPr lang="en-US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119578" cy="365125"/>
          </a:xfrm>
        </p:spPr>
        <p:txBody>
          <a:bodyPr/>
          <a:lstStyle/>
          <a:p>
            <a:r>
              <a:rPr lang="tr-TR" dirty="0" smtClean="0"/>
              <a:t>KARAMANOĞLU MEHMET BEY ÜNİVERSİTESİTESİ 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 anchor="t"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r-TR" sz="3200" dirty="0" smtClean="0"/>
              <a:t> GOOGLE SERVİSLERİ</a:t>
            </a:r>
            <a:endParaRPr lang="en-US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  <a:noFill/>
        </p:spPr>
        <p:txBody>
          <a:bodyPr numCol="2">
            <a:norm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GMail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Google Talk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Google Earth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Google Maps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Google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Adsense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Google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Adwords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Google Calendar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Google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Image&amp;Video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Search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Google Desktop Search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Picasa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Google Docs &amp; Spreadsheets 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Google Code Search 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Google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Sketchup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Google Reader 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Google Web Accelerator 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Google Analytics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Google Translate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119578" cy="365125"/>
          </a:xfrm>
        </p:spPr>
        <p:txBody>
          <a:bodyPr/>
          <a:lstStyle/>
          <a:p>
            <a:r>
              <a:rPr lang="tr-TR" dirty="0" smtClean="0"/>
              <a:t>KARAMANOĞLU MEHMET BEY ÜNİVERSİTESİTESİ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857256"/>
          </a:xfrm>
        </p:spPr>
        <p:txBody>
          <a:bodyPr anchor="ctr">
            <a:normAutofit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tr-TR" sz="3200" dirty="0" smtClean="0"/>
              <a:t>GMAİL</a:t>
            </a:r>
            <a:endParaRPr lang="en-US" sz="32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262454" cy="365125"/>
          </a:xfrm>
        </p:spPr>
        <p:txBody>
          <a:bodyPr/>
          <a:lstStyle/>
          <a:p>
            <a:r>
              <a:rPr lang="tr-TR" dirty="0" smtClean="0"/>
              <a:t>KARAMANOĞLU MEHMET BEY ÜNİVERSİTESİTESİ </a:t>
            </a:r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357158" y="1928802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tr-TR" sz="2000" dirty="0" err="1" smtClean="0"/>
              <a:t>Google’ın</a:t>
            </a:r>
            <a:r>
              <a:rPr lang="tr-TR" sz="2000" dirty="0" smtClean="0"/>
              <a:t> üzerinde çok emek harcadığı </a:t>
            </a:r>
          </a:p>
          <a:p>
            <a:pPr>
              <a:buNone/>
            </a:pPr>
            <a:r>
              <a:rPr lang="tr-TR" sz="2000" dirty="0" smtClean="0"/>
              <a:t>     elektronik posta servisidir. </a:t>
            </a:r>
          </a:p>
          <a:p>
            <a:r>
              <a:rPr lang="tr-TR" sz="2000" dirty="0" smtClean="0"/>
              <a:t>İlk ortaya çıktığı günlerde davetiye sistemine dayanan yayılma stratejisi izleyen </a:t>
            </a:r>
            <a:r>
              <a:rPr lang="tr-TR" sz="2000" dirty="0" err="1" smtClean="0"/>
              <a:t>Gmail</a:t>
            </a:r>
            <a:r>
              <a:rPr lang="tr-TR" sz="2000" dirty="0" smtClean="0"/>
              <a:t>, 7 Şubat 2007 tarihi itibariyle herkesin  ücretsiz ve davetiyesiz  kayıt  olabileceği bir sisteme dönüştü .</a:t>
            </a:r>
          </a:p>
          <a:p>
            <a:r>
              <a:rPr lang="tr-TR" sz="2000" dirty="0" smtClean="0"/>
              <a:t>Kayıt   olan herkese  yaklaşık 2.8 GB’lık, ücretiz elektronik posta depolama alanı sağlamaya başladı.  </a:t>
            </a:r>
          </a:p>
          <a:p>
            <a:r>
              <a:rPr lang="tr-TR" sz="2000" dirty="0" err="1" smtClean="0"/>
              <a:t>Google’ın</a:t>
            </a:r>
            <a:r>
              <a:rPr lang="tr-TR" sz="2000" dirty="0" smtClean="0"/>
              <a:t>  geliştirdiği  anında  mesajlaşma  sistemi  </a:t>
            </a:r>
            <a:r>
              <a:rPr lang="tr-TR" sz="2000" dirty="0" err="1" smtClean="0"/>
              <a:t>GoogleTalk</a:t>
            </a:r>
            <a:r>
              <a:rPr lang="tr-TR" sz="2000" dirty="0" smtClean="0"/>
              <a:t>  ile  başka  bir  program  yüklemeye  gerek  kalmadan anında mesajlaşabilirsiniz.</a:t>
            </a:r>
          </a:p>
          <a:p>
            <a:r>
              <a:rPr lang="tr-TR" sz="2000" dirty="0" err="1" smtClean="0"/>
              <a:t>Google’ın</a:t>
            </a:r>
            <a:r>
              <a:rPr lang="tr-TR" sz="2000" dirty="0" smtClean="0"/>
              <a:t>  desteklediği  </a:t>
            </a:r>
            <a:r>
              <a:rPr lang="tr-TR" sz="2000" dirty="0" err="1" smtClean="0"/>
              <a:t>GMail</a:t>
            </a:r>
            <a:r>
              <a:rPr lang="tr-TR" sz="2000" dirty="0" smtClean="0"/>
              <a:t>  </a:t>
            </a:r>
            <a:r>
              <a:rPr lang="tr-TR" sz="2000" dirty="0" err="1" smtClean="0"/>
              <a:t>Drive</a:t>
            </a:r>
            <a:r>
              <a:rPr lang="tr-TR" sz="2000" dirty="0" smtClean="0"/>
              <a:t>  adlı program  sayesinde,  posta servisinizin  sağlamış  olduğu  her  an  artan  posta  alanınızı,  sanki  bilgisayarınıza  bağlı  ek  bir  sabit  disk  gibi  kullanmanız ve içerisinde bilgilerinizi saklamanız mümkün. </a:t>
            </a:r>
            <a:endParaRPr lang="en-US" sz="2000" dirty="0"/>
          </a:p>
        </p:txBody>
      </p:sp>
      <p:pic>
        <p:nvPicPr>
          <p:cNvPr id="9" name="8 Resim" descr="Gmail_logo.p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1428736"/>
            <a:ext cx="3000396" cy="1133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buFont typeface="Wingdings" pitchFamily="2" charset="2"/>
              <a:buChar char="q"/>
            </a:pPr>
            <a:r>
              <a:rPr lang="tr-TR" dirty="0" smtClean="0"/>
              <a:t>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Google Talk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8"/>
            <a:r>
              <a:rPr lang="en-US" sz="2600" dirty="0" err="1" smtClean="0"/>
              <a:t>GTalk</a:t>
            </a:r>
            <a:r>
              <a:rPr lang="en-US" sz="2600" dirty="0" smtClean="0"/>
              <a:t>,  </a:t>
            </a:r>
            <a:r>
              <a:rPr lang="en-US" sz="2600" dirty="0" err="1" smtClean="0"/>
              <a:t>ücretsiz</a:t>
            </a:r>
            <a:r>
              <a:rPr lang="en-US" sz="2600" dirty="0" smtClean="0"/>
              <a:t>,  </a:t>
            </a:r>
            <a:r>
              <a:rPr lang="en-US" sz="2600" dirty="0" err="1" smtClean="0"/>
              <a:t>sesli</a:t>
            </a:r>
            <a:r>
              <a:rPr lang="en-US" sz="2600" dirty="0" smtClean="0"/>
              <a:t>  </a:t>
            </a:r>
            <a:r>
              <a:rPr lang="en-US" sz="2600" dirty="0" err="1" smtClean="0"/>
              <a:t>ve</a:t>
            </a:r>
            <a:r>
              <a:rPr lang="en-US" sz="2600" dirty="0" smtClean="0"/>
              <a:t>  </a:t>
            </a:r>
            <a:r>
              <a:rPr lang="en-US" sz="2600" dirty="0" err="1" smtClean="0"/>
              <a:t>görüntülü</a:t>
            </a:r>
            <a:r>
              <a:rPr lang="tr-TR" sz="2600" dirty="0" smtClean="0"/>
              <a:t> </a:t>
            </a:r>
            <a:r>
              <a:rPr lang="en-US" sz="2600" dirty="0" smtClean="0"/>
              <a:t>g</a:t>
            </a:r>
            <a:r>
              <a:rPr lang="tr-TR" sz="2600" dirty="0" err="1" smtClean="0"/>
              <a:t>örüşme</a:t>
            </a:r>
            <a:r>
              <a:rPr lang="tr-TR" sz="2600" dirty="0" smtClean="0"/>
              <a:t> programıdır.</a:t>
            </a:r>
          </a:p>
          <a:p>
            <a:pPr lvl="8"/>
            <a:r>
              <a:rPr lang="en-US" sz="2600" dirty="0" err="1" smtClean="0"/>
              <a:t>Programı</a:t>
            </a:r>
            <a:r>
              <a:rPr lang="en-US" sz="2600" dirty="0" smtClean="0"/>
              <a:t> </a:t>
            </a:r>
            <a:r>
              <a:rPr lang="en-US" sz="2600" dirty="0" err="1" smtClean="0"/>
              <a:t>kullanma</a:t>
            </a:r>
            <a:r>
              <a:rPr lang="tr-TR" sz="2600" dirty="0" smtClean="0"/>
              <a:t>k</a:t>
            </a:r>
            <a:r>
              <a:rPr lang="en-US" sz="2600" dirty="0" smtClean="0"/>
              <a:t> </a:t>
            </a:r>
            <a:r>
              <a:rPr lang="en-US" sz="2600" dirty="0" err="1" smtClean="0"/>
              <a:t>için</a:t>
            </a:r>
            <a:r>
              <a:rPr lang="en-US" sz="2600" dirty="0" smtClean="0"/>
              <a:t> </a:t>
            </a:r>
            <a:r>
              <a:rPr lang="en-US" sz="2600" dirty="0" err="1" smtClean="0"/>
              <a:t>aktif</a:t>
            </a:r>
            <a:r>
              <a:rPr lang="en-US" sz="2600" dirty="0" smtClean="0"/>
              <a:t> </a:t>
            </a:r>
            <a:r>
              <a:rPr lang="en-US" sz="2600" dirty="0" err="1" smtClean="0"/>
              <a:t>bir</a:t>
            </a:r>
            <a:r>
              <a:rPr lang="en-US" sz="2600" dirty="0" smtClean="0"/>
              <a:t> </a:t>
            </a:r>
            <a:endParaRPr lang="tr-TR" sz="2600" dirty="0" smtClean="0"/>
          </a:p>
          <a:p>
            <a:pPr>
              <a:buNone/>
            </a:pPr>
            <a:r>
              <a:rPr lang="tr-TR" dirty="0" smtClean="0"/>
              <a:t>				</a:t>
            </a:r>
            <a:r>
              <a:rPr lang="en-US" dirty="0" smtClean="0"/>
              <a:t>Gmail </a:t>
            </a:r>
            <a:r>
              <a:rPr lang="en-US" dirty="0" err="1" smtClean="0"/>
              <a:t>hesabınız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tr-TR" dirty="0" smtClean="0"/>
              <a:t> </a:t>
            </a:r>
            <a:r>
              <a:rPr lang="en-US" dirty="0" err="1" smtClean="0"/>
              <a:t>yeterli</a:t>
            </a:r>
            <a:r>
              <a:rPr lang="tr-TR" dirty="0" err="1" smtClean="0"/>
              <a:t>dir</a:t>
            </a:r>
            <a:r>
              <a:rPr lang="tr-TR" dirty="0" smtClean="0"/>
              <a:t>.</a:t>
            </a:r>
            <a:endParaRPr lang="en-US" dirty="0" smtClean="0"/>
          </a:p>
          <a:p>
            <a:r>
              <a:rPr lang="en-US" dirty="0" smtClean="0"/>
              <a:t>Google  Talk</a:t>
            </a:r>
            <a:r>
              <a:rPr lang="tr-TR" dirty="0" smtClean="0"/>
              <a:t>  </a:t>
            </a:r>
            <a:r>
              <a:rPr lang="en-US" dirty="0" err="1" smtClean="0"/>
              <a:t>alınan</a:t>
            </a:r>
            <a:r>
              <a:rPr lang="en-US" dirty="0" smtClean="0"/>
              <a:t>  </a:t>
            </a:r>
            <a:r>
              <a:rPr lang="en-US" dirty="0" err="1" smtClean="0"/>
              <a:t>elektronik</a:t>
            </a:r>
            <a:r>
              <a:rPr lang="en-US" dirty="0" smtClean="0"/>
              <a:t>  </a:t>
            </a:r>
            <a:r>
              <a:rPr lang="en-US" dirty="0" err="1" smtClean="0"/>
              <a:t>postalarınızı</a:t>
            </a:r>
            <a:r>
              <a:rPr lang="tr-TR" dirty="0" smtClean="0"/>
              <a:t>, size</a:t>
            </a:r>
            <a:r>
              <a:rPr lang="en-US" dirty="0" smtClean="0"/>
              <a:t> </a:t>
            </a:r>
            <a:r>
              <a:rPr lang="en-US" dirty="0" err="1" smtClean="0"/>
              <a:t>otomatik</a:t>
            </a:r>
            <a:r>
              <a:rPr lang="en-US" dirty="0" smtClean="0"/>
              <a:t>  </a:t>
            </a:r>
            <a:r>
              <a:rPr lang="en-US" dirty="0" err="1" smtClean="0"/>
              <a:t>olarak</a:t>
            </a:r>
            <a:r>
              <a:rPr lang="en-US" dirty="0" smtClean="0"/>
              <a:t>  </a:t>
            </a:r>
            <a:r>
              <a:rPr lang="en-US" dirty="0" err="1" smtClean="0"/>
              <a:t>bildiri</a:t>
            </a:r>
            <a:r>
              <a:rPr lang="tr-TR" dirty="0" smtClean="0"/>
              <a:t>r.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en-US" dirty="0" smtClean="0"/>
              <a:t>Google Talk </a:t>
            </a:r>
            <a:r>
              <a:rPr lang="en-US" dirty="0" err="1" smtClean="0"/>
              <a:t>ile</a:t>
            </a:r>
            <a:r>
              <a:rPr lang="en-US" dirty="0" smtClean="0"/>
              <a:t> Yahoo </a:t>
            </a:r>
            <a:r>
              <a:rPr lang="tr-TR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tr-TR" dirty="0" smtClean="0"/>
              <a:t> </a:t>
            </a:r>
            <a:r>
              <a:rPr lang="en-US" dirty="0" smtClean="0"/>
              <a:t>Hotmail  </a:t>
            </a:r>
            <a:r>
              <a:rPr lang="en-US" dirty="0" err="1" smtClean="0"/>
              <a:t>kullanan</a:t>
            </a:r>
            <a:r>
              <a:rPr lang="en-US" dirty="0" smtClean="0"/>
              <a:t>  </a:t>
            </a:r>
            <a:r>
              <a:rPr lang="en-US" dirty="0" err="1" smtClean="0"/>
              <a:t>arkadaşlarınızı</a:t>
            </a:r>
            <a:r>
              <a:rPr lang="en-US" dirty="0" smtClean="0"/>
              <a:t>  </a:t>
            </a:r>
            <a:r>
              <a:rPr lang="en-US" dirty="0" err="1" smtClean="0"/>
              <a:t>listenize</a:t>
            </a:r>
            <a:r>
              <a:rPr lang="en-US" dirty="0" smtClean="0"/>
              <a:t>  </a:t>
            </a:r>
            <a:r>
              <a:rPr lang="en-US" dirty="0" err="1" smtClean="0"/>
              <a:t>ekley</a:t>
            </a:r>
            <a:r>
              <a:rPr lang="tr-TR" dirty="0" err="1" smtClean="0"/>
              <a:t>ebilirsiniz</a:t>
            </a:r>
            <a:r>
              <a:rPr lang="tr-TR" dirty="0" smtClean="0"/>
              <a:t>.</a:t>
            </a:r>
          </a:p>
          <a:p>
            <a:r>
              <a:rPr lang="en-US" dirty="0" err="1" smtClean="0"/>
              <a:t>Arkadaşlarınızı</a:t>
            </a:r>
            <a:r>
              <a:rPr lang="en-US" dirty="0" smtClean="0"/>
              <a:t>  </a:t>
            </a:r>
            <a:r>
              <a:rPr lang="en-US" dirty="0" err="1" smtClean="0"/>
              <a:t>listenize</a:t>
            </a:r>
            <a:r>
              <a:rPr lang="en-US" dirty="0" smtClean="0"/>
              <a:t>  </a:t>
            </a:r>
            <a:r>
              <a:rPr lang="en-US" dirty="0" err="1" smtClean="0"/>
              <a:t>eklediğinizde</a:t>
            </a:r>
            <a:r>
              <a:rPr lang="en-US" dirty="0" smtClean="0"/>
              <a:t>  </a:t>
            </a:r>
            <a:r>
              <a:rPr lang="en-US" dirty="0" err="1" smtClean="0"/>
              <a:t>otomatik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giden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davetiye</a:t>
            </a:r>
            <a:r>
              <a:rPr lang="en-US" dirty="0" smtClean="0"/>
              <a:t> </a:t>
            </a:r>
            <a:r>
              <a:rPr lang="en-US" dirty="0" err="1" smtClean="0"/>
              <a:t>sayesinde</a:t>
            </a:r>
            <a:r>
              <a:rPr lang="en-US" dirty="0" smtClean="0"/>
              <a:t> </a:t>
            </a:r>
            <a:r>
              <a:rPr lang="en-US" dirty="0" err="1" smtClean="0"/>
              <a:t>arkadaşlarınızın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GMail</a:t>
            </a:r>
            <a:r>
              <a:rPr lang="en-US" dirty="0" smtClean="0"/>
              <a:t> </a:t>
            </a:r>
            <a:r>
              <a:rPr lang="en-US" dirty="0" err="1" smtClean="0"/>
              <a:t>kullanmaya</a:t>
            </a:r>
            <a:r>
              <a:rPr lang="en-US" dirty="0" smtClean="0"/>
              <a:t> </a:t>
            </a:r>
            <a:r>
              <a:rPr lang="en-US" dirty="0" err="1" smtClean="0"/>
              <a:t>başlamasını</a:t>
            </a:r>
            <a:r>
              <a:rPr lang="en-US" dirty="0" smtClean="0"/>
              <a:t> </a:t>
            </a:r>
            <a:r>
              <a:rPr lang="en-US" dirty="0" err="1" smtClean="0"/>
              <a:t>sağlayabilir</a:t>
            </a:r>
            <a:r>
              <a:rPr lang="tr-TR" dirty="0" smtClean="0"/>
              <a:t>siniz.</a:t>
            </a:r>
            <a:endParaRPr lang="en-US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191016" cy="365125"/>
          </a:xfrm>
        </p:spPr>
        <p:txBody>
          <a:bodyPr/>
          <a:lstStyle/>
          <a:p>
            <a:r>
              <a:rPr lang="tr-TR" dirty="0" smtClean="0"/>
              <a:t>KARAMANOĞLU MEHMET BEY ÜNİVERSİTESİTESİ 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  <p:pic>
        <p:nvPicPr>
          <p:cNvPr id="6" name="5 Resim" descr="google-talk-opens-up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214422"/>
            <a:ext cx="2357454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Google Earth 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Autofit/>
          </a:bodyPr>
          <a:lstStyle/>
          <a:p>
            <a:r>
              <a:rPr lang="tr-TR" sz="2000" dirty="0" err="1" smtClean="0"/>
              <a:t>Google</a:t>
            </a:r>
            <a:r>
              <a:rPr lang="tr-TR" sz="2000" dirty="0" smtClean="0"/>
              <a:t> </a:t>
            </a:r>
            <a:r>
              <a:rPr lang="tr-TR" sz="2000" dirty="0" err="1" smtClean="0"/>
              <a:t>Earth</a:t>
            </a:r>
            <a:r>
              <a:rPr lang="tr-TR" sz="2000" dirty="0" smtClean="0"/>
              <a:t>, </a:t>
            </a:r>
            <a:r>
              <a:rPr lang="tr-TR" sz="2000" dirty="0" err="1" smtClean="0"/>
              <a:t>Google</a:t>
            </a:r>
            <a:r>
              <a:rPr lang="tr-TR" sz="2000" dirty="0" smtClean="0"/>
              <a:t> tarafından geliştirilen, </a:t>
            </a:r>
          </a:p>
          <a:p>
            <a:pPr>
              <a:buNone/>
            </a:pPr>
            <a:r>
              <a:rPr lang="tr-TR" sz="2000" dirty="0" smtClean="0"/>
              <a:t>	çeşitli uydular tarafından çekilmiş fotoğrafların</a:t>
            </a:r>
          </a:p>
          <a:p>
            <a:pPr>
              <a:buNone/>
            </a:pPr>
            <a:r>
              <a:rPr lang="tr-TR" sz="2000" dirty="0" smtClean="0"/>
              <a:t>	koordinat sistemine uygun şekilde birleştirilmesi</a:t>
            </a:r>
          </a:p>
          <a:p>
            <a:pPr>
              <a:buNone/>
            </a:pPr>
            <a:r>
              <a:rPr lang="tr-TR" sz="2000" dirty="0" smtClean="0"/>
              <a:t>	ile oluşturulmuş bilgisayarınızdan ulaşabileceğiniz bir "dünya haritası“ dır. </a:t>
            </a:r>
          </a:p>
          <a:p>
            <a:r>
              <a:rPr lang="tr-TR" sz="2000" dirty="0" smtClean="0"/>
              <a:t>Programın  üç  ayrı  sürümü  bulunuyor. </a:t>
            </a:r>
          </a:p>
          <a:p>
            <a:r>
              <a:rPr lang="tr-TR" sz="2000" dirty="0" err="1" smtClean="0"/>
              <a:t>Google</a:t>
            </a:r>
            <a:r>
              <a:rPr lang="tr-TR" sz="2000" dirty="0" smtClean="0"/>
              <a:t>  </a:t>
            </a:r>
            <a:r>
              <a:rPr lang="tr-TR" sz="2000" dirty="0" err="1" smtClean="0"/>
              <a:t>Earth</a:t>
            </a:r>
            <a:r>
              <a:rPr lang="tr-TR" sz="2000" dirty="0" smtClean="0"/>
              <a:t>  </a:t>
            </a:r>
            <a:r>
              <a:rPr lang="tr-TR" sz="2000" dirty="0" err="1" smtClean="0"/>
              <a:t>Free</a:t>
            </a:r>
            <a:r>
              <a:rPr lang="tr-TR" sz="2000" dirty="0" smtClean="0"/>
              <a:t>  sürümü.  Bu dağıtım ile hemen, hemen tüm dünya ülkelerini gezmek, önemli yerlerin görüntülerine ulaşmak mümkün. </a:t>
            </a:r>
          </a:p>
          <a:p>
            <a:r>
              <a:rPr lang="tr-TR" sz="2000" dirty="0" err="1" smtClean="0"/>
              <a:t>Google</a:t>
            </a:r>
            <a:r>
              <a:rPr lang="tr-TR" sz="2000" dirty="0" smtClean="0"/>
              <a:t> </a:t>
            </a:r>
            <a:r>
              <a:rPr lang="tr-TR" sz="2000" dirty="0" err="1" smtClean="0"/>
              <a:t>Earth</a:t>
            </a:r>
            <a:r>
              <a:rPr lang="tr-TR" sz="2000" dirty="0" smtClean="0"/>
              <a:t> </a:t>
            </a:r>
            <a:r>
              <a:rPr lang="tr-TR" sz="2000" dirty="0" err="1" smtClean="0"/>
              <a:t>Plus</a:t>
            </a:r>
            <a:r>
              <a:rPr lang="tr-TR" sz="2000" dirty="0" smtClean="0"/>
              <a:t> ,$20 ücret karşılığı temin edebileceğiniz sürümünde ise GPS desteği. </a:t>
            </a:r>
          </a:p>
          <a:p>
            <a:r>
              <a:rPr lang="tr-TR" sz="2000" dirty="0" err="1" smtClean="0"/>
              <a:t>Google</a:t>
            </a:r>
            <a:r>
              <a:rPr lang="tr-TR" sz="2000" dirty="0" smtClean="0"/>
              <a:t> </a:t>
            </a:r>
            <a:r>
              <a:rPr lang="tr-TR" sz="2000" dirty="0" err="1" smtClean="0"/>
              <a:t>Earth</a:t>
            </a:r>
            <a:r>
              <a:rPr lang="tr-TR" sz="2000" dirty="0" smtClean="0"/>
              <a:t> profesyonel ,$400 ücret ile sunulan ise yüksek çözünürlük ve yüksek hız söz konusu. </a:t>
            </a:r>
            <a:endParaRPr lang="en-US" sz="2000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048140" cy="365125"/>
          </a:xfrm>
        </p:spPr>
        <p:txBody>
          <a:bodyPr/>
          <a:lstStyle/>
          <a:p>
            <a:r>
              <a:rPr lang="tr-TR" dirty="0" smtClean="0"/>
              <a:t>KARAMANOĞLU MEHMET BEY ÜNİVERSİTESİTESİ 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  <p:pic>
        <p:nvPicPr>
          <p:cNvPr id="6" name="5 Resim" descr="google ear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928670"/>
            <a:ext cx="2500330" cy="1857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tr-TR" dirty="0" smtClean="0"/>
              <a:t> </a:t>
            </a:r>
            <a:r>
              <a:rPr lang="tr-TR" dirty="0" err="1" smtClean="0"/>
              <a:t>Google</a:t>
            </a:r>
            <a:r>
              <a:rPr lang="tr-TR" dirty="0" smtClean="0"/>
              <a:t> </a:t>
            </a:r>
            <a:r>
              <a:rPr lang="tr-TR" dirty="0" err="1" smtClean="0"/>
              <a:t>Maps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 smtClean="0"/>
              <a:t>Google</a:t>
            </a:r>
            <a:r>
              <a:rPr lang="tr-TR" dirty="0" smtClean="0"/>
              <a:t> </a:t>
            </a:r>
            <a:r>
              <a:rPr lang="tr-TR" dirty="0" err="1" smtClean="0"/>
              <a:t>Maps</a:t>
            </a:r>
            <a:r>
              <a:rPr lang="tr-TR" dirty="0" smtClean="0"/>
              <a:t>; internet </a:t>
            </a:r>
          </a:p>
          <a:p>
            <a:pPr>
              <a:buNone/>
            </a:pPr>
            <a:r>
              <a:rPr lang="tr-TR" dirty="0" smtClean="0"/>
              <a:t>üzerinde eş zamanlı görsel</a:t>
            </a:r>
          </a:p>
          <a:p>
            <a:pPr>
              <a:buNone/>
            </a:pPr>
            <a:r>
              <a:rPr lang="tr-TR" dirty="0" smtClean="0"/>
              <a:t>veri aramada kullanılabilecek</a:t>
            </a:r>
          </a:p>
          <a:p>
            <a:pPr>
              <a:buNone/>
            </a:pPr>
            <a:r>
              <a:rPr lang="tr-TR" dirty="0" smtClean="0"/>
              <a:t>hızlı bir uygulama. </a:t>
            </a:r>
          </a:p>
          <a:p>
            <a:r>
              <a:rPr lang="tr-TR" dirty="0" smtClean="0"/>
              <a:t>Örneğin Nil nehrinin tam olarak</a:t>
            </a:r>
          </a:p>
          <a:p>
            <a:pPr>
              <a:buNone/>
            </a:pPr>
            <a:r>
              <a:rPr lang="tr-TR" dirty="0" smtClean="0"/>
              <a:t>nerelerden geçtiği görmek için kullanabilir.</a:t>
            </a:r>
          </a:p>
          <a:p>
            <a:r>
              <a:rPr lang="tr-TR" dirty="0" err="1" smtClean="0"/>
              <a:t>Google</a:t>
            </a:r>
            <a:r>
              <a:rPr lang="tr-TR" dirty="0" smtClean="0"/>
              <a:t>  </a:t>
            </a:r>
            <a:r>
              <a:rPr lang="tr-TR" dirty="0" err="1" smtClean="0"/>
              <a:t>Maps</a:t>
            </a:r>
            <a:r>
              <a:rPr lang="tr-TR" dirty="0" smtClean="0"/>
              <a:t>  sayesinde  her an  dünya  üzerinde aradığımızı  </a:t>
            </a:r>
          </a:p>
          <a:p>
            <a:pPr>
              <a:buNone/>
            </a:pPr>
            <a:r>
              <a:rPr lang="tr-TR" dirty="0" smtClean="0"/>
              <a:t>bir yeri  bulmamız mümkün. </a:t>
            </a:r>
          </a:p>
          <a:p>
            <a:r>
              <a:rPr lang="tr-TR" dirty="0" smtClean="0"/>
              <a:t>Birçok dünya ülkesinin uydudan çekilmiş, yüksek çözünürlüklü</a:t>
            </a:r>
          </a:p>
          <a:p>
            <a:pPr>
              <a:buNone/>
            </a:pPr>
            <a:r>
              <a:rPr lang="tr-TR" dirty="0" smtClean="0"/>
              <a:t>ve detaylı fotoğrafları ile oluşturulmuş bu  hizmete  erişebilmek</a:t>
            </a:r>
          </a:p>
          <a:p>
            <a:pPr>
              <a:buNone/>
            </a:pPr>
            <a:r>
              <a:rPr lang="tr-TR" dirty="0" smtClean="0"/>
              <a:t>için yapmamız  gereken  http://maps.google.com  adresini  ziyaret</a:t>
            </a:r>
          </a:p>
          <a:p>
            <a:pPr>
              <a:buNone/>
            </a:pPr>
            <a:r>
              <a:rPr lang="tr-TR" dirty="0" smtClean="0"/>
              <a:t>etmek  ve görüntülemek istediğimiz yeri girmek.</a:t>
            </a:r>
            <a:endParaRPr lang="en-US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119578" cy="365125"/>
          </a:xfrm>
        </p:spPr>
        <p:txBody>
          <a:bodyPr/>
          <a:lstStyle/>
          <a:p>
            <a:r>
              <a:rPr lang="tr-TR" dirty="0" smtClean="0"/>
              <a:t>KARAMANOĞLU MEHMET BEY ÜNİVERSİTESİTESİ 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  <p:pic>
        <p:nvPicPr>
          <p:cNvPr id="7" name="6 Resim" descr="google-maps-street-view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500042"/>
            <a:ext cx="3714776" cy="314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tr-TR" dirty="0" smtClean="0"/>
              <a:t> </a:t>
            </a:r>
            <a:r>
              <a:rPr lang="tr-TR" dirty="0" err="1" smtClean="0"/>
              <a:t>Google</a:t>
            </a:r>
            <a:r>
              <a:rPr lang="tr-TR" dirty="0" smtClean="0"/>
              <a:t> </a:t>
            </a:r>
            <a:r>
              <a:rPr lang="tr-TR" dirty="0" err="1" smtClean="0"/>
              <a:t>Adsense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Tıklama</a:t>
            </a:r>
            <a:r>
              <a:rPr lang="en-US" dirty="0" smtClean="0"/>
              <a:t>  </a:t>
            </a:r>
            <a:r>
              <a:rPr lang="en-US" dirty="0" err="1" smtClean="0"/>
              <a:t>başına</a:t>
            </a:r>
            <a:r>
              <a:rPr lang="en-US" dirty="0" smtClean="0"/>
              <a:t>  </a:t>
            </a:r>
            <a:r>
              <a:rPr lang="en-US" dirty="0" err="1" smtClean="0"/>
              <a:t>para</a:t>
            </a:r>
            <a:r>
              <a:rPr lang="en-US" dirty="0" smtClean="0"/>
              <a:t>  </a:t>
            </a:r>
            <a:r>
              <a:rPr lang="en-US" dirty="0" err="1" smtClean="0"/>
              <a:t>ödeme</a:t>
            </a:r>
            <a:r>
              <a:rPr lang="en-US" dirty="0" smtClean="0"/>
              <a:t>  </a:t>
            </a:r>
            <a:r>
              <a:rPr lang="en-US" dirty="0" err="1" smtClean="0"/>
              <a:t>sistemine</a:t>
            </a:r>
            <a:r>
              <a:rPr lang="en-US" dirty="0" smtClean="0"/>
              <a:t>  </a:t>
            </a:r>
            <a:endParaRPr lang="tr-TR" dirty="0" smtClean="0"/>
          </a:p>
          <a:p>
            <a:pPr>
              <a:buNone/>
            </a:pPr>
            <a:r>
              <a:rPr lang="en-US" dirty="0" err="1" smtClean="0"/>
              <a:t>dayanan</a:t>
            </a:r>
            <a:r>
              <a:rPr lang="en-US" dirty="0" smtClean="0"/>
              <a:t>  </a:t>
            </a:r>
            <a:r>
              <a:rPr lang="en-US" dirty="0" err="1" smtClean="0"/>
              <a:t>ve</a:t>
            </a:r>
            <a:r>
              <a:rPr lang="en-US" dirty="0" smtClean="0"/>
              <a:t>  web  </a:t>
            </a:r>
            <a:r>
              <a:rPr lang="en-US" dirty="0" err="1" smtClean="0"/>
              <a:t>sitelerinden</a:t>
            </a:r>
            <a:endParaRPr lang="tr-TR" dirty="0" smtClean="0"/>
          </a:p>
          <a:p>
            <a:pPr>
              <a:buNone/>
            </a:pPr>
            <a:r>
              <a:rPr lang="en-US" dirty="0" err="1" smtClean="0"/>
              <a:t>kazanç</a:t>
            </a:r>
            <a:r>
              <a:rPr lang="en-US" dirty="0" smtClean="0"/>
              <a:t>  </a:t>
            </a:r>
            <a:r>
              <a:rPr lang="en-US" dirty="0" err="1" smtClean="0"/>
              <a:t>elde</a:t>
            </a:r>
            <a:r>
              <a:rPr lang="tr-TR" dirty="0" smtClean="0"/>
              <a:t> </a:t>
            </a:r>
            <a:r>
              <a:rPr lang="en-US" dirty="0" err="1" smtClean="0"/>
              <a:t>etmek</a:t>
            </a:r>
            <a:r>
              <a:rPr lang="en-US" dirty="0" smtClean="0"/>
              <a:t>  </a:t>
            </a:r>
            <a:r>
              <a:rPr lang="en-US" dirty="0" err="1" smtClean="0"/>
              <a:t>isteyen</a:t>
            </a:r>
            <a:r>
              <a:rPr lang="en-US" dirty="0" smtClean="0"/>
              <a:t> </a:t>
            </a:r>
            <a:r>
              <a:rPr lang="en-US" dirty="0" err="1" smtClean="0"/>
              <a:t>kullanıcılar</a:t>
            </a:r>
            <a:r>
              <a:rPr lang="en-US" dirty="0" smtClean="0"/>
              <a:t>  </a:t>
            </a:r>
            <a:endParaRPr lang="tr-TR" dirty="0" smtClean="0"/>
          </a:p>
          <a:p>
            <a:pPr>
              <a:buNone/>
            </a:pPr>
            <a:r>
              <a:rPr lang="en-US" dirty="0" err="1" smtClean="0"/>
              <a:t>için</a:t>
            </a:r>
            <a:r>
              <a:rPr lang="en-US" dirty="0" smtClean="0"/>
              <a:t>  Google  </a:t>
            </a:r>
            <a:r>
              <a:rPr lang="en-US" dirty="0" err="1" smtClean="0"/>
              <a:t>tarafından</a:t>
            </a:r>
            <a:r>
              <a:rPr lang="tr-TR" dirty="0" smtClean="0"/>
              <a:t> </a:t>
            </a:r>
            <a:r>
              <a:rPr lang="en-US" dirty="0" err="1" smtClean="0"/>
              <a:t>hazırlanan</a:t>
            </a:r>
            <a:r>
              <a:rPr lang="en-US" dirty="0" smtClean="0"/>
              <a:t>  </a:t>
            </a:r>
            <a:endParaRPr lang="tr-TR" dirty="0" smtClean="0"/>
          </a:p>
          <a:p>
            <a:pPr>
              <a:buNone/>
            </a:pPr>
            <a:r>
              <a:rPr lang="en-US" dirty="0" err="1" smtClean="0"/>
              <a:t>içerik</a:t>
            </a:r>
            <a:r>
              <a:rPr lang="tr-TR" dirty="0" smtClean="0"/>
              <a:t> </a:t>
            </a:r>
            <a:r>
              <a:rPr lang="en-US" dirty="0" err="1" smtClean="0"/>
              <a:t>Sayfalarında</a:t>
            </a:r>
            <a:r>
              <a:rPr lang="tr-TR" dirty="0" smtClean="0"/>
              <a:t> </a:t>
            </a:r>
            <a:r>
              <a:rPr lang="en-US" dirty="0" err="1" smtClean="0"/>
              <a:t>hedeflendirilmiş</a:t>
            </a:r>
            <a:r>
              <a:rPr lang="en-US" dirty="0" smtClean="0"/>
              <a:t> 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reklam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en-US" dirty="0" err="1" smtClean="0"/>
              <a:t>yayınlama</a:t>
            </a:r>
            <a:r>
              <a:rPr lang="tr-TR" dirty="0" smtClean="0"/>
              <a:t> </a:t>
            </a:r>
            <a:r>
              <a:rPr lang="en-US" dirty="0" err="1" smtClean="0"/>
              <a:t>sistemi</a:t>
            </a:r>
            <a:r>
              <a:rPr lang="tr-TR" dirty="0" err="1" smtClean="0"/>
              <a:t>dir</a:t>
            </a:r>
            <a:r>
              <a:rPr lang="tr-TR" dirty="0" smtClean="0"/>
              <a:t>.</a:t>
            </a:r>
            <a:endParaRPr lang="en-US" dirty="0" smtClean="0"/>
          </a:p>
          <a:p>
            <a:r>
              <a:rPr lang="en-US" dirty="0" smtClean="0"/>
              <a:t>Google</a:t>
            </a:r>
            <a:r>
              <a:rPr lang="tr-TR" dirty="0" smtClean="0"/>
              <a:t> </a:t>
            </a:r>
            <a:r>
              <a:rPr lang="en-US" dirty="0" err="1" smtClean="0"/>
              <a:t>reklam</a:t>
            </a:r>
            <a:r>
              <a:rPr lang="en-US" dirty="0" smtClean="0"/>
              <a:t>  </a:t>
            </a:r>
            <a:r>
              <a:rPr lang="en-US" dirty="0" err="1" smtClean="0"/>
              <a:t>vermek</a:t>
            </a:r>
            <a:r>
              <a:rPr lang="en-US" dirty="0" smtClean="0"/>
              <a:t>  </a:t>
            </a:r>
            <a:r>
              <a:rPr lang="en-US" dirty="0" err="1" smtClean="0"/>
              <a:t>isteyenlerle</a:t>
            </a:r>
            <a:r>
              <a:rPr lang="en-US" dirty="0" smtClean="0"/>
              <a:t>,  </a:t>
            </a:r>
            <a:r>
              <a:rPr lang="en-US" dirty="0" err="1" smtClean="0"/>
              <a:t>bu</a:t>
            </a:r>
            <a:r>
              <a:rPr lang="en-US" dirty="0" smtClean="0"/>
              <a:t>  </a:t>
            </a:r>
            <a:r>
              <a:rPr lang="en-US" dirty="0" err="1" smtClean="0"/>
              <a:t>reklamları</a:t>
            </a:r>
            <a:r>
              <a:rPr lang="en-US" dirty="0" smtClean="0"/>
              <a:t> </a:t>
            </a:r>
            <a:endParaRPr lang="tr-TR" dirty="0" smtClean="0"/>
          </a:p>
          <a:p>
            <a:pPr>
              <a:buNone/>
            </a:pPr>
            <a:r>
              <a:rPr lang="en-US" dirty="0" err="1" smtClean="0"/>
              <a:t>sitelerinde</a:t>
            </a:r>
            <a:r>
              <a:rPr lang="en-US" dirty="0" smtClean="0"/>
              <a:t>  </a:t>
            </a:r>
            <a:r>
              <a:rPr lang="en-US" dirty="0" err="1" smtClean="0"/>
              <a:t>yayınlamak</a:t>
            </a:r>
            <a:r>
              <a:rPr lang="en-US" dirty="0" smtClean="0"/>
              <a:t>  </a:t>
            </a:r>
            <a:r>
              <a:rPr lang="en-US" dirty="0" err="1" smtClean="0"/>
              <a:t>isteyenleri</a:t>
            </a:r>
            <a:r>
              <a:rPr lang="en-US" dirty="0" smtClean="0"/>
              <a:t>  </a:t>
            </a:r>
            <a:r>
              <a:rPr lang="en-US" dirty="0" err="1" smtClean="0"/>
              <a:t>bir</a:t>
            </a:r>
            <a:r>
              <a:rPr lang="en-US" dirty="0" smtClean="0"/>
              <a:t>  </a:t>
            </a:r>
            <a:r>
              <a:rPr lang="en-US" dirty="0" err="1" smtClean="0"/>
              <a:t>araya</a:t>
            </a:r>
            <a:r>
              <a:rPr lang="en-US" dirty="0" smtClean="0"/>
              <a:t>  </a:t>
            </a:r>
            <a:r>
              <a:rPr lang="en-US" dirty="0" err="1" smtClean="0"/>
              <a:t>getirmek</a:t>
            </a:r>
            <a:r>
              <a:rPr lang="en-US" dirty="0" smtClean="0"/>
              <a:t> </a:t>
            </a:r>
            <a:endParaRPr lang="tr-TR" dirty="0" smtClean="0"/>
          </a:p>
          <a:p>
            <a:pPr>
              <a:buNone/>
            </a:pPr>
            <a:r>
              <a:rPr lang="en-US" dirty="0" err="1" smtClean="0"/>
              <a:t>amacıyla</a:t>
            </a:r>
            <a:r>
              <a:rPr lang="en-US" dirty="0" smtClean="0"/>
              <a:t> </a:t>
            </a:r>
            <a:r>
              <a:rPr lang="tr-TR" dirty="0" smtClean="0"/>
              <a:t> bu sistemi </a:t>
            </a:r>
            <a:r>
              <a:rPr lang="en-US" dirty="0" err="1" smtClean="0"/>
              <a:t>hazırlanmış</a:t>
            </a:r>
            <a:r>
              <a:rPr lang="tr-TR" dirty="0" smtClean="0"/>
              <a:t>tır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en-US" dirty="0" err="1" smtClean="0"/>
              <a:t>Tıklama</a:t>
            </a:r>
            <a:r>
              <a:rPr lang="en-US" dirty="0" smtClean="0"/>
              <a:t>   </a:t>
            </a:r>
            <a:r>
              <a:rPr lang="en-US" dirty="0" err="1" smtClean="0"/>
              <a:t>başına</a:t>
            </a:r>
            <a:r>
              <a:rPr lang="en-US" dirty="0" smtClean="0"/>
              <a:t>   </a:t>
            </a:r>
            <a:r>
              <a:rPr lang="en-US" dirty="0" err="1" smtClean="0"/>
              <a:t>ödemenin</a:t>
            </a:r>
            <a:r>
              <a:rPr lang="en-US" dirty="0" smtClean="0"/>
              <a:t>   </a:t>
            </a:r>
            <a:r>
              <a:rPr lang="en-US" dirty="0" err="1" smtClean="0"/>
              <a:t>yapıldığı</a:t>
            </a:r>
            <a:r>
              <a:rPr lang="en-US" dirty="0" smtClean="0"/>
              <a:t>   </a:t>
            </a:r>
            <a:r>
              <a:rPr lang="en-US" dirty="0" err="1" smtClean="0"/>
              <a:t>sisteme</a:t>
            </a:r>
            <a:r>
              <a:rPr lang="en-US" dirty="0" smtClean="0"/>
              <a:t>   </a:t>
            </a:r>
            <a:r>
              <a:rPr lang="en-US" dirty="0" err="1" smtClean="0"/>
              <a:t>kayıt</a:t>
            </a:r>
            <a:r>
              <a:rPr lang="en-US" dirty="0" smtClean="0"/>
              <a:t>  </a:t>
            </a:r>
            <a:endParaRPr lang="tr-TR" dirty="0" smtClean="0"/>
          </a:p>
          <a:p>
            <a:pPr>
              <a:buNone/>
            </a:pPr>
            <a:r>
              <a:rPr lang="en-US" dirty="0" err="1" smtClean="0"/>
              <a:t>olmak</a:t>
            </a:r>
            <a:r>
              <a:rPr lang="en-US" dirty="0" smtClean="0"/>
              <a:t>   </a:t>
            </a:r>
            <a:r>
              <a:rPr lang="en-US" dirty="0" err="1" smtClean="0"/>
              <a:t>için</a:t>
            </a:r>
            <a:endParaRPr lang="en-US" dirty="0" smtClean="0"/>
          </a:p>
          <a:p>
            <a:r>
              <a:rPr lang="en-US" dirty="0" smtClean="0"/>
              <a:t>www.google.com.tr/adsense </a:t>
            </a:r>
            <a:r>
              <a:rPr lang="en-US" dirty="0" err="1" smtClean="0"/>
              <a:t>adresini</a:t>
            </a:r>
            <a:r>
              <a:rPr lang="en-US" dirty="0" smtClean="0"/>
              <a:t> </a:t>
            </a:r>
            <a:r>
              <a:rPr lang="en-US" dirty="0" err="1" smtClean="0"/>
              <a:t>ziyaret</a:t>
            </a:r>
            <a:r>
              <a:rPr lang="en-US" dirty="0" smtClean="0"/>
              <a:t> </a:t>
            </a:r>
            <a:r>
              <a:rPr lang="en-US" dirty="0" err="1" smtClean="0"/>
              <a:t>etm</a:t>
            </a:r>
            <a:r>
              <a:rPr lang="tr-TR" dirty="0" smtClean="0"/>
              <a:t>elisiniz.</a:t>
            </a:r>
            <a:endParaRPr lang="en-US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333892" cy="365125"/>
          </a:xfrm>
        </p:spPr>
        <p:txBody>
          <a:bodyPr/>
          <a:lstStyle/>
          <a:p>
            <a:r>
              <a:rPr lang="tr-TR" dirty="0" smtClean="0"/>
              <a:t>KARAMANOĞLU MEHMET BEY ÜNİVERSİTESİTESİ 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  <p:pic>
        <p:nvPicPr>
          <p:cNvPr id="6" name="5 Resim" descr="logo-adsen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1500174"/>
            <a:ext cx="2786050" cy="228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tr-TR" dirty="0" smtClean="0"/>
              <a:t> </a:t>
            </a:r>
            <a:r>
              <a:rPr lang="tr-TR" dirty="0" err="1" smtClean="0"/>
              <a:t>Google</a:t>
            </a:r>
            <a:r>
              <a:rPr lang="tr-TR" dirty="0" smtClean="0"/>
              <a:t> </a:t>
            </a:r>
            <a:r>
              <a:rPr lang="tr-TR" dirty="0" err="1" smtClean="0"/>
              <a:t>Adwords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Google’ın</a:t>
            </a:r>
            <a:r>
              <a:rPr lang="tr-TR" dirty="0" smtClean="0"/>
              <a:t> web sitesi sahipleri </a:t>
            </a:r>
          </a:p>
          <a:p>
            <a:pPr>
              <a:buNone/>
            </a:pPr>
            <a:r>
              <a:rPr lang="tr-TR" dirty="0" smtClean="0"/>
              <a:t>	için geliştirdiği, online reklam</a:t>
            </a:r>
          </a:p>
          <a:p>
            <a:pPr>
              <a:buNone/>
            </a:pPr>
            <a:r>
              <a:rPr lang="tr-TR" dirty="0" smtClean="0"/>
              <a:t>	çözümleri sistemidir.</a:t>
            </a:r>
          </a:p>
          <a:p>
            <a:r>
              <a:rPr lang="tr-TR" dirty="0" smtClean="0"/>
              <a:t>Her tür bütçe ile kullanılabileceğiniz</a:t>
            </a:r>
          </a:p>
          <a:p>
            <a:pPr>
              <a:buNone/>
            </a:pPr>
            <a:r>
              <a:rPr lang="tr-TR" dirty="0" smtClean="0"/>
              <a:t>	söylenen sistemin çalışma mantığı aslında gayet basit:  </a:t>
            </a:r>
          </a:p>
          <a:p>
            <a:r>
              <a:rPr lang="tr-TR" dirty="0" smtClean="0"/>
              <a:t>Belirlediğimiz  anahtar  kelimelere  göre,  </a:t>
            </a:r>
            <a:r>
              <a:rPr lang="tr-TR" dirty="0" err="1" smtClean="0"/>
              <a:t>Google</a:t>
            </a:r>
            <a:r>
              <a:rPr lang="tr-TR" dirty="0" smtClean="0"/>
              <a:t>  üzerinde  yapılacak  aramalarda  sağ  tarafta  bulunan </a:t>
            </a:r>
            <a:r>
              <a:rPr lang="tr-TR" dirty="0" err="1" smtClean="0"/>
              <a:t>Google</a:t>
            </a:r>
            <a:r>
              <a:rPr lang="tr-TR" dirty="0" smtClean="0"/>
              <a:t> </a:t>
            </a:r>
            <a:r>
              <a:rPr lang="tr-TR" dirty="0" err="1" smtClean="0"/>
              <a:t>Adwords</a:t>
            </a:r>
            <a:r>
              <a:rPr lang="tr-TR" dirty="0" smtClean="0"/>
              <a:t> alanında yer alabiliyor ve arama motorlarından daha çok kullanıcı çekmeye başlıyorsunuz. </a:t>
            </a:r>
          </a:p>
          <a:p>
            <a:r>
              <a:rPr lang="tr-TR" dirty="0" smtClean="0"/>
              <a:t>Sistemi  kullanmaya  başlamak  için  aktif  bir  </a:t>
            </a:r>
            <a:r>
              <a:rPr lang="tr-TR" dirty="0" err="1" smtClean="0"/>
              <a:t>Google</a:t>
            </a:r>
            <a:r>
              <a:rPr lang="tr-TR" dirty="0" smtClean="0"/>
              <a:t>  hesabına  sahip  olmanız  ve  https://adwords.google.com </a:t>
            </a:r>
          </a:p>
          <a:p>
            <a:pPr>
              <a:buNone/>
            </a:pPr>
            <a:r>
              <a:rPr lang="tr-TR" dirty="0" smtClean="0"/>
              <a:t>	adresine girmeniz yeterli.</a:t>
            </a:r>
            <a:endParaRPr lang="en-US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476768" cy="365125"/>
          </a:xfrm>
        </p:spPr>
        <p:txBody>
          <a:bodyPr/>
          <a:lstStyle/>
          <a:p>
            <a:r>
              <a:rPr lang="tr-TR" dirty="0" smtClean="0"/>
              <a:t>KARAMANOĞLU MEHMET BEY ÜNİVERSİTESİTESİ 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  <p:pic>
        <p:nvPicPr>
          <p:cNvPr id="7" name="6 Resim" descr="adwor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857232"/>
            <a:ext cx="3357586" cy="24669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957</TotalTime>
  <Words>648</Words>
  <PresentationFormat>Ekran Gösterisi (4:3)</PresentationFormat>
  <Paragraphs>224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Akış</vt:lpstr>
      <vt:lpstr>GOOGLE SERVİSLERİ “Google sadece bir arama motoru değildir”</vt:lpstr>
      <vt:lpstr> GOOGLE ’IN TARİHÇESİ</vt:lpstr>
      <vt:lpstr> GOOGLE SERVİSLERİ</vt:lpstr>
      <vt:lpstr>GMAİL</vt:lpstr>
      <vt:lpstr> Google Talk</vt:lpstr>
      <vt:lpstr>Google Earth </vt:lpstr>
      <vt:lpstr> Google Maps</vt:lpstr>
      <vt:lpstr> Google Adsense</vt:lpstr>
      <vt:lpstr> Google Adwords</vt:lpstr>
      <vt:lpstr> Google Calendar</vt:lpstr>
      <vt:lpstr> Google Image&amp;Video Search</vt:lpstr>
      <vt:lpstr> Google Desktop Search</vt:lpstr>
      <vt:lpstr> Picasa</vt:lpstr>
      <vt:lpstr> Google Docs &amp; Spreadsheets</vt:lpstr>
      <vt:lpstr> Google Code Search</vt:lpstr>
      <vt:lpstr> Google Sketchup</vt:lpstr>
      <vt:lpstr> Google Reader</vt:lpstr>
      <vt:lpstr> Google Web Accelerator</vt:lpstr>
      <vt:lpstr> Google Analytics</vt:lpstr>
      <vt:lpstr> Google Translate</vt:lpstr>
      <vt:lpstr>TEŞEKÜRLER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SERVİSLERİ</dc:title>
  <dc:creator>bim</dc:creator>
  <cp:lastModifiedBy>bim</cp:lastModifiedBy>
  <cp:revision>88</cp:revision>
  <dcterms:created xsi:type="dcterms:W3CDTF">2010-04-12T18:29:46Z</dcterms:created>
  <dcterms:modified xsi:type="dcterms:W3CDTF">2010-04-14T06:00:46Z</dcterms:modified>
</cp:coreProperties>
</file>